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4.xml" ContentType="application/vnd.openxmlformats-officedocument.presentationml.notesSlide+xml"/>
  <Override PartName="/ppt/ink/ink20.xml" ContentType="application/inkml+xml"/>
  <Override PartName="/ppt/notesSlides/notesSlide5.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notesSlides/notesSlide6.xml" ContentType="application/vnd.openxmlformats-officedocument.presentationml.notesSlide+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notesSlides/notesSlide7.xml" ContentType="application/vnd.openxmlformats-officedocument.presentationml.notesSlide+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7" r:id="rId2"/>
    <p:sldId id="258" r:id="rId3"/>
    <p:sldId id="259" r:id="rId4"/>
    <p:sldId id="260" r:id="rId5"/>
    <p:sldId id="261" r:id="rId6"/>
    <p:sldId id="262" r:id="rId7"/>
    <p:sldId id="265" r:id="rId8"/>
    <p:sldId id="266" r:id="rId9"/>
    <p:sldId id="267" r:id="rId10"/>
    <p:sldId id="269" r:id="rId11"/>
    <p:sldId id="268" r:id="rId12"/>
    <p:sldId id="270" r:id="rId13"/>
    <p:sldId id="272" r:id="rId14"/>
    <p:sldId id="275" r:id="rId15"/>
    <p:sldId id="274" r:id="rId16"/>
    <p:sldId id="276" r:id="rId17"/>
    <p:sldId id="277" r:id="rId18"/>
    <p:sldId id="278" r:id="rId19"/>
    <p:sldId id="327" r:id="rId20"/>
    <p:sldId id="328" r:id="rId21"/>
    <p:sldId id="326" r:id="rId22"/>
    <p:sldId id="279" r:id="rId23"/>
    <p:sldId id="281" r:id="rId24"/>
    <p:sldId id="282" r:id="rId25"/>
    <p:sldId id="284" r:id="rId26"/>
    <p:sldId id="283"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29" r:id="rId49"/>
    <p:sldId id="330" r:id="rId50"/>
    <p:sldId id="331" r:id="rId51"/>
    <p:sldId id="332" r:id="rId52"/>
    <p:sldId id="333" r:id="rId53"/>
    <p:sldId id="334" r:id="rId54"/>
    <p:sldId id="335" r:id="rId55"/>
    <p:sldId id="306" r:id="rId56"/>
    <p:sldId id="307" r:id="rId57"/>
    <p:sldId id="308" r:id="rId58"/>
    <p:sldId id="309" r:id="rId59"/>
    <p:sldId id="310" r:id="rId60"/>
    <p:sldId id="311" r:id="rId61"/>
    <p:sldId id="312" r:id="rId62"/>
    <p:sldId id="313" r:id="rId63"/>
    <p:sldId id="315" r:id="rId64"/>
    <p:sldId id="316" r:id="rId65"/>
    <p:sldId id="317" r:id="rId66"/>
    <p:sldId id="318" r:id="rId67"/>
    <p:sldId id="319" r:id="rId68"/>
    <p:sldId id="320" r:id="rId69"/>
    <p:sldId id="273" r:id="rId70"/>
    <p:sldId id="323"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00CC"/>
    <a:srgbClr val="0000FF"/>
    <a:srgbClr val="009900"/>
    <a:srgbClr val="CC33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31501" autoAdjust="0"/>
  </p:normalViewPr>
  <p:slideViewPr>
    <p:cSldViewPr snapToGrid="0">
      <p:cViewPr varScale="1">
        <p:scale>
          <a:sx n="86" d="100"/>
          <a:sy n="86" d="100"/>
        </p:scale>
        <p:origin x="42" y="63"/>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gar Mottaghi" userId="6adf95e0cb3681bf" providerId="LiveId" clId="{7C3BDCC8-D274-4793-91BA-608F016C7857}"/>
    <pc:docChg chg="undo custSel modSld">
      <pc:chgData name="Negar Mottaghi" userId="6adf95e0cb3681bf" providerId="LiveId" clId="{7C3BDCC8-D274-4793-91BA-608F016C7857}" dt="2022-10-13T18:33:18.328" v="75" actId="478"/>
      <pc:docMkLst>
        <pc:docMk/>
      </pc:docMkLst>
      <pc:sldChg chg="delSp mod delAnim">
        <pc:chgData name="Negar Mottaghi" userId="6adf95e0cb3681bf" providerId="LiveId" clId="{7C3BDCC8-D274-4793-91BA-608F016C7857}" dt="2022-10-13T18:33:18.328" v="75" actId="478"/>
        <pc:sldMkLst>
          <pc:docMk/>
          <pc:sldMk cId="1066058631" sldId="257"/>
        </pc:sldMkLst>
        <pc:picChg chg="del">
          <ac:chgData name="Negar Mottaghi" userId="6adf95e0cb3681bf" providerId="LiveId" clId="{7C3BDCC8-D274-4793-91BA-608F016C7857}" dt="2022-10-13T18:33:18.328" v="75" actId="478"/>
          <ac:picMkLst>
            <pc:docMk/>
            <pc:sldMk cId="1066058631" sldId="257"/>
            <ac:picMk id="5" creationId="{00000000-0000-0000-0000-000000000000}"/>
          </ac:picMkLst>
        </pc:picChg>
      </pc:sldChg>
      <pc:sldChg chg="delSp mod delAnim">
        <pc:chgData name="Negar Mottaghi" userId="6adf95e0cb3681bf" providerId="LiveId" clId="{7C3BDCC8-D274-4793-91BA-608F016C7857}" dt="2022-10-13T18:33:16.622" v="74" actId="478"/>
        <pc:sldMkLst>
          <pc:docMk/>
          <pc:sldMk cId="2381451059" sldId="258"/>
        </pc:sldMkLst>
        <pc:picChg chg="del">
          <ac:chgData name="Negar Mottaghi" userId="6adf95e0cb3681bf" providerId="LiveId" clId="{7C3BDCC8-D274-4793-91BA-608F016C7857}" dt="2022-10-13T18:33:16.622" v="74" actId="478"/>
          <ac:picMkLst>
            <pc:docMk/>
            <pc:sldMk cId="2381451059" sldId="258"/>
            <ac:picMk id="7" creationId="{00000000-0000-0000-0000-000000000000}"/>
          </ac:picMkLst>
        </pc:picChg>
      </pc:sldChg>
      <pc:sldChg chg="delSp mod delAnim">
        <pc:chgData name="Negar Mottaghi" userId="6adf95e0cb3681bf" providerId="LiveId" clId="{7C3BDCC8-D274-4793-91BA-608F016C7857}" dt="2022-10-13T18:33:15.133" v="73" actId="478"/>
        <pc:sldMkLst>
          <pc:docMk/>
          <pc:sldMk cId="89459749" sldId="259"/>
        </pc:sldMkLst>
        <pc:picChg chg="del">
          <ac:chgData name="Negar Mottaghi" userId="6adf95e0cb3681bf" providerId="LiveId" clId="{7C3BDCC8-D274-4793-91BA-608F016C7857}" dt="2022-10-13T18:33:15.133" v="73" actId="478"/>
          <ac:picMkLst>
            <pc:docMk/>
            <pc:sldMk cId="89459749" sldId="259"/>
            <ac:picMk id="6" creationId="{00000000-0000-0000-0000-000000000000}"/>
          </ac:picMkLst>
        </pc:picChg>
      </pc:sldChg>
      <pc:sldChg chg="delSp mod delAnim">
        <pc:chgData name="Negar Mottaghi" userId="6adf95e0cb3681bf" providerId="LiveId" clId="{7C3BDCC8-D274-4793-91BA-608F016C7857}" dt="2022-10-13T18:33:13.894" v="72" actId="478"/>
        <pc:sldMkLst>
          <pc:docMk/>
          <pc:sldMk cId="2210324590" sldId="260"/>
        </pc:sldMkLst>
        <pc:picChg chg="del">
          <ac:chgData name="Negar Mottaghi" userId="6adf95e0cb3681bf" providerId="LiveId" clId="{7C3BDCC8-D274-4793-91BA-608F016C7857}" dt="2022-10-13T18:33:13.894" v="72" actId="478"/>
          <ac:picMkLst>
            <pc:docMk/>
            <pc:sldMk cId="2210324590" sldId="260"/>
            <ac:picMk id="6" creationId="{00000000-0000-0000-0000-000000000000}"/>
          </ac:picMkLst>
        </pc:picChg>
      </pc:sldChg>
      <pc:sldChg chg="delSp mod delAnim">
        <pc:chgData name="Negar Mottaghi" userId="6adf95e0cb3681bf" providerId="LiveId" clId="{7C3BDCC8-D274-4793-91BA-608F016C7857}" dt="2022-10-13T18:33:12.782" v="71" actId="478"/>
        <pc:sldMkLst>
          <pc:docMk/>
          <pc:sldMk cId="2029340168" sldId="261"/>
        </pc:sldMkLst>
        <pc:picChg chg="del">
          <ac:chgData name="Negar Mottaghi" userId="6adf95e0cb3681bf" providerId="LiveId" clId="{7C3BDCC8-D274-4793-91BA-608F016C7857}" dt="2022-10-13T18:33:12.782" v="71" actId="478"/>
          <ac:picMkLst>
            <pc:docMk/>
            <pc:sldMk cId="2029340168" sldId="261"/>
            <ac:picMk id="6" creationId="{00000000-0000-0000-0000-000000000000}"/>
          </ac:picMkLst>
        </pc:picChg>
      </pc:sldChg>
      <pc:sldChg chg="delSp mod delAnim">
        <pc:chgData name="Negar Mottaghi" userId="6adf95e0cb3681bf" providerId="LiveId" clId="{7C3BDCC8-D274-4793-91BA-608F016C7857}" dt="2022-10-13T18:33:11.484" v="70" actId="478"/>
        <pc:sldMkLst>
          <pc:docMk/>
          <pc:sldMk cId="2969921539" sldId="262"/>
        </pc:sldMkLst>
        <pc:picChg chg="del">
          <ac:chgData name="Negar Mottaghi" userId="6adf95e0cb3681bf" providerId="LiveId" clId="{7C3BDCC8-D274-4793-91BA-608F016C7857}" dt="2022-10-13T18:33:11.484" v="70" actId="478"/>
          <ac:picMkLst>
            <pc:docMk/>
            <pc:sldMk cId="2969921539" sldId="262"/>
            <ac:picMk id="2" creationId="{00000000-0000-0000-0000-000000000000}"/>
          </ac:picMkLst>
        </pc:picChg>
      </pc:sldChg>
      <pc:sldChg chg="delSp mod delAnim">
        <pc:chgData name="Negar Mottaghi" userId="6adf95e0cb3681bf" providerId="LiveId" clId="{7C3BDCC8-D274-4793-91BA-608F016C7857}" dt="2022-10-13T18:33:10.283" v="69" actId="478"/>
        <pc:sldMkLst>
          <pc:docMk/>
          <pc:sldMk cId="1905446911" sldId="265"/>
        </pc:sldMkLst>
        <pc:picChg chg="del">
          <ac:chgData name="Negar Mottaghi" userId="6adf95e0cb3681bf" providerId="LiveId" clId="{7C3BDCC8-D274-4793-91BA-608F016C7857}" dt="2022-10-13T18:33:10.283" v="69" actId="478"/>
          <ac:picMkLst>
            <pc:docMk/>
            <pc:sldMk cId="1905446911" sldId="265"/>
            <ac:picMk id="2" creationId="{EF714BB7-1906-40BD-A086-AE2F302013F0}"/>
          </ac:picMkLst>
        </pc:picChg>
      </pc:sldChg>
      <pc:sldChg chg="delSp mod delAnim">
        <pc:chgData name="Negar Mottaghi" userId="6adf95e0cb3681bf" providerId="LiveId" clId="{7C3BDCC8-D274-4793-91BA-608F016C7857}" dt="2022-10-13T18:33:09.331" v="68" actId="478"/>
        <pc:sldMkLst>
          <pc:docMk/>
          <pc:sldMk cId="2216541185" sldId="266"/>
        </pc:sldMkLst>
        <pc:picChg chg="del">
          <ac:chgData name="Negar Mottaghi" userId="6adf95e0cb3681bf" providerId="LiveId" clId="{7C3BDCC8-D274-4793-91BA-608F016C7857}" dt="2022-10-13T18:33:09.331" v="68" actId="478"/>
          <ac:picMkLst>
            <pc:docMk/>
            <pc:sldMk cId="2216541185" sldId="266"/>
            <ac:picMk id="6" creationId="{C084C18A-A160-4B73-A272-1E9EDFAAB553}"/>
          </ac:picMkLst>
        </pc:picChg>
      </pc:sldChg>
      <pc:sldChg chg="delSp mod delAnim">
        <pc:chgData name="Negar Mottaghi" userId="6adf95e0cb3681bf" providerId="LiveId" clId="{7C3BDCC8-D274-4793-91BA-608F016C7857}" dt="2022-10-13T18:33:08.168" v="67" actId="478"/>
        <pc:sldMkLst>
          <pc:docMk/>
          <pc:sldMk cId="3187505693" sldId="267"/>
        </pc:sldMkLst>
        <pc:picChg chg="del">
          <ac:chgData name="Negar Mottaghi" userId="6adf95e0cb3681bf" providerId="LiveId" clId="{7C3BDCC8-D274-4793-91BA-608F016C7857}" dt="2022-10-13T18:33:08.168" v="67" actId="478"/>
          <ac:picMkLst>
            <pc:docMk/>
            <pc:sldMk cId="3187505693" sldId="267"/>
            <ac:picMk id="2" creationId="{EBFC1597-A5A0-401A-A300-3CEAC8AC3F02}"/>
          </ac:picMkLst>
        </pc:picChg>
      </pc:sldChg>
      <pc:sldChg chg="delSp mod delAnim">
        <pc:chgData name="Negar Mottaghi" userId="6adf95e0cb3681bf" providerId="LiveId" clId="{7C3BDCC8-D274-4793-91BA-608F016C7857}" dt="2022-10-13T08:47:51.380" v="2" actId="478"/>
        <pc:sldMkLst>
          <pc:docMk/>
          <pc:sldMk cId="4062830816" sldId="268"/>
        </pc:sldMkLst>
        <pc:picChg chg="del">
          <ac:chgData name="Negar Mottaghi" userId="6adf95e0cb3681bf" providerId="LiveId" clId="{7C3BDCC8-D274-4793-91BA-608F016C7857}" dt="2022-10-13T08:47:51.380" v="2" actId="478"/>
          <ac:picMkLst>
            <pc:docMk/>
            <pc:sldMk cId="4062830816" sldId="268"/>
            <ac:picMk id="7" creationId="{99E8A689-1436-4DD7-AD9F-76D6EE00AF24}"/>
          </ac:picMkLst>
        </pc:picChg>
      </pc:sldChg>
      <pc:sldChg chg="delSp mod delAnim">
        <pc:chgData name="Negar Mottaghi" userId="6adf95e0cb3681bf" providerId="LiveId" clId="{7C3BDCC8-D274-4793-91BA-608F016C7857}" dt="2022-10-13T18:33:06.138" v="66" actId="478"/>
        <pc:sldMkLst>
          <pc:docMk/>
          <pc:sldMk cId="3666345182" sldId="269"/>
        </pc:sldMkLst>
        <pc:picChg chg="del">
          <ac:chgData name="Negar Mottaghi" userId="6adf95e0cb3681bf" providerId="LiveId" clId="{7C3BDCC8-D274-4793-91BA-608F016C7857}" dt="2022-10-13T18:33:06.138" v="66" actId="478"/>
          <ac:picMkLst>
            <pc:docMk/>
            <pc:sldMk cId="3666345182" sldId="269"/>
            <ac:picMk id="2" creationId="{FB126CA8-11DC-4F0A-94D3-9AED16A43D0E}"/>
          </ac:picMkLst>
        </pc:picChg>
      </pc:sldChg>
      <pc:sldChg chg="delSp mod delAnim">
        <pc:chgData name="Negar Mottaghi" userId="6adf95e0cb3681bf" providerId="LiveId" clId="{7C3BDCC8-D274-4793-91BA-608F016C7857}" dt="2022-10-13T18:33:03.067" v="65" actId="478"/>
        <pc:sldMkLst>
          <pc:docMk/>
          <pc:sldMk cId="3965640963" sldId="270"/>
        </pc:sldMkLst>
        <pc:picChg chg="del">
          <ac:chgData name="Negar Mottaghi" userId="6adf95e0cb3681bf" providerId="LiveId" clId="{7C3BDCC8-D274-4793-91BA-608F016C7857}" dt="2022-10-13T18:33:03.067" v="65" actId="478"/>
          <ac:picMkLst>
            <pc:docMk/>
            <pc:sldMk cId="3965640963" sldId="270"/>
            <ac:picMk id="4" creationId="{909B5528-BB31-4872-B9BF-CDF5FBB7D60F}"/>
          </ac:picMkLst>
        </pc:picChg>
      </pc:sldChg>
      <pc:sldChg chg="delSp modSp mod delAnim">
        <pc:chgData name="Negar Mottaghi" userId="6adf95e0cb3681bf" providerId="LiveId" clId="{7C3BDCC8-D274-4793-91BA-608F016C7857}" dt="2022-10-13T18:33:01.525" v="64" actId="478"/>
        <pc:sldMkLst>
          <pc:docMk/>
          <pc:sldMk cId="3642662414" sldId="272"/>
        </pc:sldMkLst>
        <pc:picChg chg="mod">
          <ac:chgData name="Negar Mottaghi" userId="6adf95e0cb3681bf" providerId="LiveId" clId="{7C3BDCC8-D274-4793-91BA-608F016C7857}" dt="2022-10-09T14:33:43.219" v="1" actId="1076"/>
          <ac:picMkLst>
            <pc:docMk/>
            <pc:sldMk cId="3642662414" sldId="272"/>
            <ac:picMk id="4" creationId="{00000000-0000-0000-0000-000000000000}"/>
          </ac:picMkLst>
        </pc:picChg>
        <pc:picChg chg="del">
          <ac:chgData name="Negar Mottaghi" userId="6adf95e0cb3681bf" providerId="LiveId" clId="{7C3BDCC8-D274-4793-91BA-608F016C7857}" dt="2022-10-13T18:33:01.525" v="64" actId="478"/>
          <ac:picMkLst>
            <pc:docMk/>
            <pc:sldMk cId="3642662414" sldId="272"/>
            <ac:picMk id="6" creationId="{F4C1A9D3-B4A5-450F-8B57-7057EBED3580}"/>
          </ac:picMkLst>
        </pc:picChg>
      </pc:sldChg>
      <pc:sldChg chg="delSp mod delAnim">
        <pc:chgData name="Negar Mottaghi" userId="6adf95e0cb3681bf" providerId="LiveId" clId="{7C3BDCC8-D274-4793-91BA-608F016C7857}" dt="2022-10-13T18:31:18.227" v="9" actId="478"/>
        <pc:sldMkLst>
          <pc:docMk/>
          <pc:sldMk cId="2859296930" sldId="273"/>
        </pc:sldMkLst>
        <pc:picChg chg="del">
          <ac:chgData name="Negar Mottaghi" userId="6adf95e0cb3681bf" providerId="LiveId" clId="{7C3BDCC8-D274-4793-91BA-608F016C7857}" dt="2022-10-13T18:31:18.227" v="9" actId="478"/>
          <ac:picMkLst>
            <pc:docMk/>
            <pc:sldMk cId="2859296930" sldId="273"/>
            <ac:picMk id="6" creationId="{0E7426FA-7D67-4603-A3FF-D6D7C2982896}"/>
          </ac:picMkLst>
        </pc:picChg>
      </pc:sldChg>
      <pc:sldChg chg="delSp mod delAnim">
        <pc:chgData name="Negar Mottaghi" userId="6adf95e0cb3681bf" providerId="LiveId" clId="{7C3BDCC8-D274-4793-91BA-608F016C7857}" dt="2022-10-13T18:32:58.398" v="62" actId="478"/>
        <pc:sldMkLst>
          <pc:docMk/>
          <pc:sldMk cId="4051565178" sldId="274"/>
        </pc:sldMkLst>
        <pc:picChg chg="del">
          <ac:chgData name="Negar Mottaghi" userId="6adf95e0cb3681bf" providerId="LiveId" clId="{7C3BDCC8-D274-4793-91BA-608F016C7857}" dt="2022-10-13T18:32:58.398" v="62" actId="478"/>
          <ac:picMkLst>
            <pc:docMk/>
            <pc:sldMk cId="4051565178" sldId="274"/>
            <ac:picMk id="6" creationId="{5DEB0EC6-1D94-4708-9196-F06235E8F8ED}"/>
          </ac:picMkLst>
        </pc:picChg>
      </pc:sldChg>
      <pc:sldChg chg="delSp mod delAnim">
        <pc:chgData name="Negar Mottaghi" userId="6adf95e0cb3681bf" providerId="LiveId" clId="{7C3BDCC8-D274-4793-91BA-608F016C7857}" dt="2022-10-13T18:32:59.933" v="63" actId="478"/>
        <pc:sldMkLst>
          <pc:docMk/>
          <pc:sldMk cId="1364093899" sldId="275"/>
        </pc:sldMkLst>
        <pc:picChg chg="del">
          <ac:chgData name="Negar Mottaghi" userId="6adf95e0cb3681bf" providerId="LiveId" clId="{7C3BDCC8-D274-4793-91BA-608F016C7857}" dt="2022-10-13T18:32:59.933" v="63" actId="478"/>
          <ac:picMkLst>
            <pc:docMk/>
            <pc:sldMk cId="1364093899" sldId="275"/>
            <ac:picMk id="7" creationId="{F4A82569-1A1F-4653-ACD1-AF0DA0326FA7}"/>
          </ac:picMkLst>
        </pc:picChg>
      </pc:sldChg>
      <pc:sldChg chg="delSp mod delAnim">
        <pc:chgData name="Negar Mottaghi" userId="6adf95e0cb3681bf" providerId="LiveId" clId="{7C3BDCC8-D274-4793-91BA-608F016C7857}" dt="2022-10-13T18:32:56.769" v="61" actId="478"/>
        <pc:sldMkLst>
          <pc:docMk/>
          <pc:sldMk cId="621861083" sldId="276"/>
        </pc:sldMkLst>
        <pc:picChg chg="del">
          <ac:chgData name="Negar Mottaghi" userId="6adf95e0cb3681bf" providerId="LiveId" clId="{7C3BDCC8-D274-4793-91BA-608F016C7857}" dt="2022-10-13T18:32:56.769" v="61" actId="478"/>
          <ac:picMkLst>
            <pc:docMk/>
            <pc:sldMk cId="621861083" sldId="276"/>
            <ac:picMk id="2" creationId="{51FF0151-BE23-42BE-9C30-0AEFAD56D648}"/>
          </ac:picMkLst>
        </pc:picChg>
      </pc:sldChg>
      <pc:sldChg chg="delSp mod delAnim">
        <pc:chgData name="Negar Mottaghi" userId="6adf95e0cb3681bf" providerId="LiveId" clId="{7C3BDCC8-D274-4793-91BA-608F016C7857}" dt="2022-10-13T18:32:55.570" v="60" actId="478"/>
        <pc:sldMkLst>
          <pc:docMk/>
          <pc:sldMk cId="3361986360" sldId="277"/>
        </pc:sldMkLst>
        <pc:picChg chg="del">
          <ac:chgData name="Negar Mottaghi" userId="6adf95e0cb3681bf" providerId="LiveId" clId="{7C3BDCC8-D274-4793-91BA-608F016C7857}" dt="2022-10-13T18:32:55.570" v="60" actId="478"/>
          <ac:picMkLst>
            <pc:docMk/>
            <pc:sldMk cId="3361986360" sldId="277"/>
            <ac:picMk id="5" creationId="{C31829C7-14E3-4418-947C-8BC6B5255B86}"/>
          </ac:picMkLst>
        </pc:picChg>
      </pc:sldChg>
      <pc:sldChg chg="delSp mod delAnim">
        <pc:chgData name="Negar Mottaghi" userId="6adf95e0cb3681bf" providerId="LiveId" clId="{7C3BDCC8-D274-4793-91BA-608F016C7857}" dt="2022-10-13T18:32:53.772" v="59" actId="478"/>
        <pc:sldMkLst>
          <pc:docMk/>
          <pc:sldMk cId="3578001004" sldId="278"/>
        </pc:sldMkLst>
        <pc:picChg chg="del">
          <ac:chgData name="Negar Mottaghi" userId="6adf95e0cb3681bf" providerId="LiveId" clId="{7C3BDCC8-D274-4793-91BA-608F016C7857}" dt="2022-10-13T18:32:53.772" v="59" actId="478"/>
          <ac:picMkLst>
            <pc:docMk/>
            <pc:sldMk cId="3578001004" sldId="278"/>
            <ac:picMk id="6" creationId="{B7A69745-22A6-46C6-8D87-45E68E2E3E34}"/>
          </ac:picMkLst>
        </pc:picChg>
      </pc:sldChg>
      <pc:sldChg chg="delSp mod delAnim">
        <pc:chgData name="Negar Mottaghi" userId="6adf95e0cb3681bf" providerId="LiveId" clId="{7C3BDCC8-D274-4793-91BA-608F016C7857}" dt="2022-10-13T18:32:47.414" v="55" actId="478"/>
        <pc:sldMkLst>
          <pc:docMk/>
          <pc:sldMk cId="3039648337" sldId="279"/>
        </pc:sldMkLst>
        <pc:picChg chg="del">
          <ac:chgData name="Negar Mottaghi" userId="6adf95e0cb3681bf" providerId="LiveId" clId="{7C3BDCC8-D274-4793-91BA-608F016C7857}" dt="2022-10-13T18:32:47.414" v="55" actId="478"/>
          <ac:picMkLst>
            <pc:docMk/>
            <pc:sldMk cId="3039648337" sldId="279"/>
            <ac:picMk id="3" creationId="{CA5B15ED-229B-4689-95D7-19FEDE9AE6C6}"/>
          </ac:picMkLst>
        </pc:picChg>
      </pc:sldChg>
      <pc:sldChg chg="delSp mod delAnim">
        <pc:chgData name="Negar Mottaghi" userId="6adf95e0cb3681bf" providerId="LiveId" clId="{7C3BDCC8-D274-4793-91BA-608F016C7857}" dt="2022-10-13T18:32:46.157" v="54" actId="478"/>
        <pc:sldMkLst>
          <pc:docMk/>
          <pc:sldMk cId="2574199045" sldId="281"/>
        </pc:sldMkLst>
        <pc:picChg chg="del">
          <ac:chgData name="Negar Mottaghi" userId="6adf95e0cb3681bf" providerId="LiveId" clId="{7C3BDCC8-D274-4793-91BA-608F016C7857}" dt="2022-10-13T18:32:46.157" v="54" actId="478"/>
          <ac:picMkLst>
            <pc:docMk/>
            <pc:sldMk cId="2574199045" sldId="281"/>
            <ac:picMk id="7" creationId="{C5EDCC5A-20FC-4109-96A7-E36F6646E0C9}"/>
          </ac:picMkLst>
        </pc:picChg>
      </pc:sldChg>
      <pc:sldChg chg="delSp mod delAnim">
        <pc:chgData name="Negar Mottaghi" userId="6adf95e0cb3681bf" providerId="LiveId" clId="{7C3BDCC8-D274-4793-91BA-608F016C7857}" dt="2022-10-13T18:32:44.704" v="53" actId="478"/>
        <pc:sldMkLst>
          <pc:docMk/>
          <pc:sldMk cId="375355315" sldId="282"/>
        </pc:sldMkLst>
        <pc:picChg chg="del">
          <ac:chgData name="Negar Mottaghi" userId="6adf95e0cb3681bf" providerId="LiveId" clId="{7C3BDCC8-D274-4793-91BA-608F016C7857}" dt="2022-10-13T18:32:44.704" v="53" actId="478"/>
          <ac:picMkLst>
            <pc:docMk/>
            <pc:sldMk cId="375355315" sldId="282"/>
            <ac:picMk id="7" creationId="{ADE69D46-798E-44FA-9811-FA808B2A303F}"/>
          </ac:picMkLst>
        </pc:picChg>
      </pc:sldChg>
      <pc:sldChg chg="delSp mod delAnim">
        <pc:chgData name="Negar Mottaghi" userId="6adf95e0cb3681bf" providerId="LiveId" clId="{7C3BDCC8-D274-4793-91BA-608F016C7857}" dt="2022-10-13T18:32:41.676" v="51" actId="478"/>
        <pc:sldMkLst>
          <pc:docMk/>
          <pc:sldMk cId="1059054321" sldId="283"/>
        </pc:sldMkLst>
        <pc:picChg chg="del">
          <ac:chgData name="Negar Mottaghi" userId="6adf95e0cb3681bf" providerId="LiveId" clId="{7C3BDCC8-D274-4793-91BA-608F016C7857}" dt="2022-10-13T18:32:41.676" v="51" actId="478"/>
          <ac:picMkLst>
            <pc:docMk/>
            <pc:sldMk cId="1059054321" sldId="283"/>
            <ac:picMk id="6" creationId="{EB5288CC-E137-4E5B-B003-B58062472CD0}"/>
          </ac:picMkLst>
        </pc:picChg>
      </pc:sldChg>
      <pc:sldChg chg="delSp mod delAnim">
        <pc:chgData name="Negar Mottaghi" userId="6adf95e0cb3681bf" providerId="LiveId" clId="{7C3BDCC8-D274-4793-91BA-608F016C7857}" dt="2022-10-13T18:32:43.309" v="52" actId="478"/>
        <pc:sldMkLst>
          <pc:docMk/>
          <pc:sldMk cId="4107897459" sldId="284"/>
        </pc:sldMkLst>
        <pc:picChg chg="del">
          <ac:chgData name="Negar Mottaghi" userId="6adf95e0cb3681bf" providerId="LiveId" clId="{7C3BDCC8-D274-4793-91BA-608F016C7857}" dt="2022-10-13T18:32:43.309" v="52" actId="478"/>
          <ac:picMkLst>
            <pc:docMk/>
            <pc:sldMk cId="4107897459" sldId="284"/>
            <ac:picMk id="2" creationId="{C98ABB95-F72A-4494-B362-7913DE6DB3B7}"/>
          </ac:picMkLst>
        </pc:picChg>
      </pc:sldChg>
      <pc:sldChg chg="delSp mod delAnim">
        <pc:chgData name="Negar Mottaghi" userId="6adf95e0cb3681bf" providerId="LiveId" clId="{7C3BDCC8-D274-4793-91BA-608F016C7857}" dt="2022-10-13T09:27:27.795" v="3" actId="478"/>
        <pc:sldMkLst>
          <pc:docMk/>
          <pc:sldMk cId="4230099193" sldId="285"/>
        </pc:sldMkLst>
        <pc:picChg chg="del">
          <ac:chgData name="Negar Mottaghi" userId="6adf95e0cb3681bf" providerId="LiveId" clId="{7C3BDCC8-D274-4793-91BA-608F016C7857}" dt="2022-10-13T09:27:27.795" v="3" actId="478"/>
          <ac:picMkLst>
            <pc:docMk/>
            <pc:sldMk cId="4230099193" sldId="285"/>
            <ac:picMk id="2" creationId="{FD74C55F-83EC-454A-8F94-7B0CD1992287}"/>
          </ac:picMkLst>
        </pc:picChg>
      </pc:sldChg>
      <pc:sldChg chg="delSp mod delAnim">
        <pc:chgData name="Negar Mottaghi" userId="6adf95e0cb3681bf" providerId="LiveId" clId="{7C3BDCC8-D274-4793-91BA-608F016C7857}" dt="2022-10-13T09:54:32.400" v="4" actId="478"/>
        <pc:sldMkLst>
          <pc:docMk/>
          <pc:sldMk cId="2082879668" sldId="286"/>
        </pc:sldMkLst>
        <pc:picChg chg="del">
          <ac:chgData name="Negar Mottaghi" userId="6adf95e0cb3681bf" providerId="LiveId" clId="{7C3BDCC8-D274-4793-91BA-608F016C7857}" dt="2022-10-13T09:54:32.400" v="4" actId="478"/>
          <ac:picMkLst>
            <pc:docMk/>
            <pc:sldMk cId="2082879668" sldId="286"/>
            <ac:picMk id="6" creationId="{3960790F-A2D5-48B4-BF33-47050836B335}"/>
          </ac:picMkLst>
        </pc:picChg>
      </pc:sldChg>
      <pc:sldChg chg="delSp mod delAnim">
        <pc:chgData name="Negar Mottaghi" userId="6adf95e0cb3681bf" providerId="LiveId" clId="{7C3BDCC8-D274-4793-91BA-608F016C7857}" dt="2022-10-13T09:54:35.506" v="5" actId="478"/>
        <pc:sldMkLst>
          <pc:docMk/>
          <pc:sldMk cId="3800214699" sldId="287"/>
        </pc:sldMkLst>
        <pc:picChg chg="del">
          <ac:chgData name="Negar Mottaghi" userId="6adf95e0cb3681bf" providerId="LiveId" clId="{7C3BDCC8-D274-4793-91BA-608F016C7857}" dt="2022-10-13T09:54:35.506" v="5" actId="478"/>
          <ac:picMkLst>
            <pc:docMk/>
            <pc:sldMk cId="3800214699" sldId="287"/>
            <ac:picMk id="7" creationId="{A1099B82-F83D-4FCA-AAFC-0FF666F3E3DE}"/>
          </ac:picMkLst>
        </pc:picChg>
      </pc:sldChg>
      <pc:sldChg chg="delSp mod delAnim">
        <pc:chgData name="Negar Mottaghi" userId="6adf95e0cb3681bf" providerId="LiveId" clId="{7C3BDCC8-D274-4793-91BA-608F016C7857}" dt="2022-10-13T09:54:38.417" v="6" actId="478"/>
        <pc:sldMkLst>
          <pc:docMk/>
          <pc:sldMk cId="3159726466" sldId="288"/>
        </pc:sldMkLst>
        <pc:picChg chg="del">
          <ac:chgData name="Negar Mottaghi" userId="6adf95e0cb3681bf" providerId="LiveId" clId="{7C3BDCC8-D274-4793-91BA-608F016C7857}" dt="2022-10-13T09:54:38.417" v="6" actId="478"/>
          <ac:picMkLst>
            <pc:docMk/>
            <pc:sldMk cId="3159726466" sldId="288"/>
            <ac:picMk id="7" creationId="{4C3C3652-3AAD-45AA-9B99-387FCF92823F}"/>
          </ac:picMkLst>
        </pc:picChg>
      </pc:sldChg>
      <pc:sldChg chg="delSp mod delAnim">
        <pc:chgData name="Negar Mottaghi" userId="6adf95e0cb3681bf" providerId="LiveId" clId="{7C3BDCC8-D274-4793-91BA-608F016C7857}" dt="2022-10-13T09:54:41.762" v="7" actId="478"/>
        <pc:sldMkLst>
          <pc:docMk/>
          <pc:sldMk cId="4046779070" sldId="289"/>
        </pc:sldMkLst>
        <pc:picChg chg="del">
          <ac:chgData name="Negar Mottaghi" userId="6adf95e0cb3681bf" providerId="LiveId" clId="{7C3BDCC8-D274-4793-91BA-608F016C7857}" dt="2022-10-13T09:54:41.762" v="7" actId="478"/>
          <ac:picMkLst>
            <pc:docMk/>
            <pc:sldMk cId="4046779070" sldId="289"/>
            <ac:picMk id="6" creationId="{30B6498B-7BF6-43AA-A90A-CF11837A221B}"/>
          </ac:picMkLst>
        </pc:picChg>
      </pc:sldChg>
      <pc:sldChg chg="delSp mod delAnim">
        <pc:chgData name="Negar Mottaghi" userId="6adf95e0cb3681bf" providerId="LiveId" clId="{7C3BDCC8-D274-4793-91BA-608F016C7857}" dt="2022-10-13T18:32:34.796" v="50" actId="478"/>
        <pc:sldMkLst>
          <pc:docMk/>
          <pc:sldMk cId="433998972" sldId="290"/>
        </pc:sldMkLst>
        <pc:picChg chg="del">
          <ac:chgData name="Negar Mottaghi" userId="6adf95e0cb3681bf" providerId="LiveId" clId="{7C3BDCC8-D274-4793-91BA-608F016C7857}" dt="2022-10-13T18:32:34.796" v="50" actId="478"/>
          <ac:picMkLst>
            <pc:docMk/>
            <pc:sldMk cId="433998972" sldId="290"/>
            <ac:picMk id="7" creationId="{3107E472-7EF3-49F3-AAAD-657CE2124D4E}"/>
          </ac:picMkLst>
        </pc:picChg>
      </pc:sldChg>
      <pc:sldChg chg="delSp mod delAnim">
        <pc:chgData name="Negar Mottaghi" userId="6adf95e0cb3681bf" providerId="LiveId" clId="{7C3BDCC8-D274-4793-91BA-608F016C7857}" dt="2022-10-13T18:32:33.700" v="49" actId="478"/>
        <pc:sldMkLst>
          <pc:docMk/>
          <pc:sldMk cId="551996306" sldId="291"/>
        </pc:sldMkLst>
        <pc:picChg chg="del">
          <ac:chgData name="Negar Mottaghi" userId="6adf95e0cb3681bf" providerId="LiveId" clId="{7C3BDCC8-D274-4793-91BA-608F016C7857}" dt="2022-10-13T18:32:33.700" v="49" actId="478"/>
          <ac:picMkLst>
            <pc:docMk/>
            <pc:sldMk cId="551996306" sldId="291"/>
            <ac:picMk id="6" creationId="{DEE1FCE0-F66B-4A30-AA32-B982A62F5E04}"/>
          </ac:picMkLst>
        </pc:picChg>
      </pc:sldChg>
      <pc:sldChg chg="delSp mod delAnim">
        <pc:chgData name="Negar Mottaghi" userId="6adf95e0cb3681bf" providerId="LiveId" clId="{7C3BDCC8-D274-4793-91BA-608F016C7857}" dt="2022-10-13T18:32:32.333" v="48" actId="478"/>
        <pc:sldMkLst>
          <pc:docMk/>
          <pc:sldMk cId="3526316816" sldId="292"/>
        </pc:sldMkLst>
        <pc:picChg chg="del">
          <ac:chgData name="Negar Mottaghi" userId="6adf95e0cb3681bf" providerId="LiveId" clId="{7C3BDCC8-D274-4793-91BA-608F016C7857}" dt="2022-10-13T18:32:32.333" v="48" actId="478"/>
          <ac:picMkLst>
            <pc:docMk/>
            <pc:sldMk cId="3526316816" sldId="292"/>
            <ac:picMk id="6" creationId="{7ACC464E-3674-4C4C-B579-3EAC44DF23C3}"/>
          </ac:picMkLst>
        </pc:picChg>
      </pc:sldChg>
      <pc:sldChg chg="delSp mod delAnim">
        <pc:chgData name="Negar Mottaghi" userId="6adf95e0cb3681bf" providerId="LiveId" clId="{7C3BDCC8-D274-4793-91BA-608F016C7857}" dt="2022-10-13T18:32:31.047" v="47" actId="478"/>
        <pc:sldMkLst>
          <pc:docMk/>
          <pc:sldMk cId="2067447041" sldId="293"/>
        </pc:sldMkLst>
        <pc:picChg chg="del">
          <ac:chgData name="Negar Mottaghi" userId="6adf95e0cb3681bf" providerId="LiveId" clId="{7C3BDCC8-D274-4793-91BA-608F016C7857}" dt="2022-10-13T18:32:31.047" v="47" actId="478"/>
          <ac:picMkLst>
            <pc:docMk/>
            <pc:sldMk cId="2067447041" sldId="293"/>
            <ac:picMk id="2" creationId="{0C00170C-C5A4-41A5-9A5B-7F93A8711003}"/>
          </ac:picMkLst>
        </pc:picChg>
      </pc:sldChg>
      <pc:sldChg chg="delSp mod delAnim">
        <pc:chgData name="Negar Mottaghi" userId="6adf95e0cb3681bf" providerId="LiveId" clId="{7C3BDCC8-D274-4793-91BA-608F016C7857}" dt="2022-10-13T18:32:29.609" v="46" actId="478"/>
        <pc:sldMkLst>
          <pc:docMk/>
          <pc:sldMk cId="1896756478" sldId="294"/>
        </pc:sldMkLst>
        <pc:picChg chg="del">
          <ac:chgData name="Negar Mottaghi" userId="6adf95e0cb3681bf" providerId="LiveId" clId="{7C3BDCC8-D274-4793-91BA-608F016C7857}" dt="2022-10-13T18:32:29.609" v="46" actId="478"/>
          <ac:picMkLst>
            <pc:docMk/>
            <pc:sldMk cId="1896756478" sldId="294"/>
            <ac:picMk id="6" creationId="{89B411AF-94FD-4FF2-9358-DEF674FF23CD}"/>
          </ac:picMkLst>
        </pc:picChg>
      </pc:sldChg>
      <pc:sldChg chg="delSp mod delAnim">
        <pc:chgData name="Negar Mottaghi" userId="6adf95e0cb3681bf" providerId="LiveId" clId="{7C3BDCC8-D274-4793-91BA-608F016C7857}" dt="2022-10-13T18:32:27.910" v="45" actId="478"/>
        <pc:sldMkLst>
          <pc:docMk/>
          <pc:sldMk cId="3424722340" sldId="295"/>
        </pc:sldMkLst>
        <pc:picChg chg="del">
          <ac:chgData name="Negar Mottaghi" userId="6adf95e0cb3681bf" providerId="LiveId" clId="{7C3BDCC8-D274-4793-91BA-608F016C7857}" dt="2022-10-13T18:32:27.910" v="45" actId="478"/>
          <ac:picMkLst>
            <pc:docMk/>
            <pc:sldMk cId="3424722340" sldId="295"/>
            <ac:picMk id="7" creationId="{DFD7B8B1-4B7B-46A8-B3BF-4D6926347345}"/>
          </ac:picMkLst>
        </pc:picChg>
      </pc:sldChg>
      <pc:sldChg chg="delSp mod delAnim">
        <pc:chgData name="Negar Mottaghi" userId="6adf95e0cb3681bf" providerId="LiveId" clId="{7C3BDCC8-D274-4793-91BA-608F016C7857}" dt="2022-10-13T18:32:26.069" v="44" actId="478"/>
        <pc:sldMkLst>
          <pc:docMk/>
          <pc:sldMk cId="3433797910" sldId="296"/>
        </pc:sldMkLst>
        <pc:picChg chg="del">
          <ac:chgData name="Negar Mottaghi" userId="6adf95e0cb3681bf" providerId="LiveId" clId="{7C3BDCC8-D274-4793-91BA-608F016C7857}" dt="2022-10-13T18:32:26.069" v="44" actId="478"/>
          <ac:picMkLst>
            <pc:docMk/>
            <pc:sldMk cId="3433797910" sldId="296"/>
            <ac:picMk id="2" creationId="{15570309-13C4-449C-B53A-70254522E23B}"/>
          </ac:picMkLst>
        </pc:picChg>
      </pc:sldChg>
      <pc:sldChg chg="delSp mod delAnim">
        <pc:chgData name="Negar Mottaghi" userId="6adf95e0cb3681bf" providerId="LiveId" clId="{7C3BDCC8-D274-4793-91BA-608F016C7857}" dt="2022-10-13T18:32:24.394" v="43" actId="478"/>
        <pc:sldMkLst>
          <pc:docMk/>
          <pc:sldMk cId="916908014" sldId="297"/>
        </pc:sldMkLst>
        <pc:picChg chg="del">
          <ac:chgData name="Negar Mottaghi" userId="6adf95e0cb3681bf" providerId="LiveId" clId="{7C3BDCC8-D274-4793-91BA-608F016C7857}" dt="2022-10-13T18:32:24.394" v="43" actId="478"/>
          <ac:picMkLst>
            <pc:docMk/>
            <pc:sldMk cId="916908014" sldId="297"/>
            <ac:picMk id="6" creationId="{D12F1875-A3B9-4A25-BCCB-38E1CA0F0767}"/>
          </ac:picMkLst>
        </pc:picChg>
      </pc:sldChg>
      <pc:sldChg chg="delSp mod delAnim">
        <pc:chgData name="Negar Mottaghi" userId="6adf95e0cb3681bf" providerId="LiveId" clId="{7C3BDCC8-D274-4793-91BA-608F016C7857}" dt="2022-10-13T18:32:23.276" v="42" actId="478"/>
        <pc:sldMkLst>
          <pc:docMk/>
          <pc:sldMk cId="1607941916" sldId="298"/>
        </pc:sldMkLst>
        <pc:picChg chg="del">
          <ac:chgData name="Negar Mottaghi" userId="6adf95e0cb3681bf" providerId="LiveId" clId="{7C3BDCC8-D274-4793-91BA-608F016C7857}" dt="2022-10-13T18:32:23.276" v="42" actId="478"/>
          <ac:picMkLst>
            <pc:docMk/>
            <pc:sldMk cId="1607941916" sldId="298"/>
            <ac:picMk id="6" creationId="{5679FEEA-351F-4153-B6AE-1A01AD310EEB}"/>
          </ac:picMkLst>
        </pc:picChg>
      </pc:sldChg>
      <pc:sldChg chg="delSp mod delAnim">
        <pc:chgData name="Negar Mottaghi" userId="6adf95e0cb3681bf" providerId="LiveId" clId="{7C3BDCC8-D274-4793-91BA-608F016C7857}" dt="2022-10-13T18:32:21.837" v="41" actId="478"/>
        <pc:sldMkLst>
          <pc:docMk/>
          <pc:sldMk cId="1831171222" sldId="299"/>
        </pc:sldMkLst>
        <pc:picChg chg="del">
          <ac:chgData name="Negar Mottaghi" userId="6adf95e0cb3681bf" providerId="LiveId" clId="{7C3BDCC8-D274-4793-91BA-608F016C7857}" dt="2022-10-13T18:32:21.837" v="41" actId="478"/>
          <ac:picMkLst>
            <pc:docMk/>
            <pc:sldMk cId="1831171222" sldId="299"/>
            <ac:picMk id="7" creationId="{56132387-7A79-4E3C-B186-C578577ABA55}"/>
          </ac:picMkLst>
        </pc:picChg>
      </pc:sldChg>
      <pc:sldChg chg="delSp mod delAnim">
        <pc:chgData name="Negar Mottaghi" userId="6adf95e0cb3681bf" providerId="LiveId" clId="{7C3BDCC8-D274-4793-91BA-608F016C7857}" dt="2022-10-13T18:32:20.591" v="40" actId="478"/>
        <pc:sldMkLst>
          <pc:docMk/>
          <pc:sldMk cId="197253146" sldId="300"/>
        </pc:sldMkLst>
        <pc:picChg chg="del">
          <ac:chgData name="Negar Mottaghi" userId="6adf95e0cb3681bf" providerId="LiveId" clId="{7C3BDCC8-D274-4793-91BA-608F016C7857}" dt="2022-10-13T18:32:20.591" v="40" actId="478"/>
          <ac:picMkLst>
            <pc:docMk/>
            <pc:sldMk cId="197253146" sldId="300"/>
            <ac:picMk id="7" creationId="{A3052E10-F03F-489A-8D8E-DC2405D34384}"/>
          </ac:picMkLst>
        </pc:picChg>
      </pc:sldChg>
      <pc:sldChg chg="delSp mod delAnim">
        <pc:chgData name="Negar Mottaghi" userId="6adf95e0cb3681bf" providerId="LiveId" clId="{7C3BDCC8-D274-4793-91BA-608F016C7857}" dt="2022-10-13T18:32:19.667" v="39" actId="478"/>
        <pc:sldMkLst>
          <pc:docMk/>
          <pc:sldMk cId="1574027422" sldId="301"/>
        </pc:sldMkLst>
        <pc:picChg chg="del">
          <ac:chgData name="Negar Mottaghi" userId="6adf95e0cb3681bf" providerId="LiveId" clId="{7C3BDCC8-D274-4793-91BA-608F016C7857}" dt="2022-10-13T18:32:19.667" v="39" actId="478"/>
          <ac:picMkLst>
            <pc:docMk/>
            <pc:sldMk cId="1574027422" sldId="301"/>
            <ac:picMk id="6" creationId="{08822FC6-0EF2-48B0-BC01-C9B7C3059D13}"/>
          </ac:picMkLst>
        </pc:picChg>
      </pc:sldChg>
      <pc:sldChg chg="delSp mod delAnim">
        <pc:chgData name="Negar Mottaghi" userId="6adf95e0cb3681bf" providerId="LiveId" clId="{7C3BDCC8-D274-4793-91BA-608F016C7857}" dt="2022-10-13T18:32:18.429" v="38" actId="478"/>
        <pc:sldMkLst>
          <pc:docMk/>
          <pc:sldMk cId="1103736659" sldId="302"/>
        </pc:sldMkLst>
        <pc:picChg chg="del">
          <ac:chgData name="Negar Mottaghi" userId="6adf95e0cb3681bf" providerId="LiveId" clId="{7C3BDCC8-D274-4793-91BA-608F016C7857}" dt="2022-10-13T18:32:18.429" v="38" actId="478"/>
          <ac:picMkLst>
            <pc:docMk/>
            <pc:sldMk cId="1103736659" sldId="302"/>
            <ac:picMk id="7" creationId="{103F108E-209D-485D-9E27-258505032D5F}"/>
          </ac:picMkLst>
        </pc:picChg>
      </pc:sldChg>
      <pc:sldChg chg="delSp mod delAnim">
        <pc:chgData name="Negar Mottaghi" userId="6adf95e0cb3681bf" providerId="LiveId" clId="{7C3BDCC8-D274-4793-91BA-608F016C7857}" dt="2022-10-13T18:32:16.749" v="37" actId="478"/>
        <pc:sldMkLst>
          <pc:docMk/>
          <pc:sldMk cId="1833021593" sldId="303"/>
        </pc:sldMkLst>
        <pc:picChg chg="del">
          <ac:chgData name="Negar Mottaghi" userId="6adf95e0cb3681bf" providerId="LiveId" clId="{7C3BDCC8-D274-4793-91BA-608F016C7857}" dt="2022-10-13T18:32:16.749" v="37" actId="478"/>
          <ac:picMkLst>
            <pc:docMk/>
            <pc:sldMk cId="1833021593" sldId="303"/>
            <ac:picMk id="2" creationId="{00B58F3E-8C67-4EE1-B8FF-B85ACE7314B2}"/>
          </ac:picMkLst>
        </pc:picChg>
      </pc:sldChg>
      <pc:sldChg chg="delSp mod delAnim">
        <pc:chgData name="Negar Mottaghi" userId="6adf95e0cb3681bf" providerId="LiveId" clId="{7C3BDCC8-D274-4793-91BA-608F016C7857}" dt="2022-10-13T18:32:15.203" v="36" actId="478"/>
        <pc:sldMkLst>
          <pc:docMk/>
          <pc:sldMk cId="3108272231" sldId="304"/>
        </pc:sldMkLst>
        <pc:picChg chg="del">
          <ac:chgData name="Negar Mottaghi" userId="6adf95e0cb3681bf" providerId="LiveId" clId="{7C3BDCC8-D274-4793-91BA-608F016C7857}" dt="2022-10-13T18:32:15.203" v="36" actId="478"/>
          <ac:picMkLst>
            <pc:docMk/>
            <pc:sldMk cId="3108272231" sldId="304"/>
            <ac:picMk id="5" creationId="{109B82B3-DB49-465F-9F66-BA2B3CDA1981}"/>
          </ac:picMkLst>
        </pc:picChg>
      </pc:sldChg>
      <pc:sldChg chg="delSp mod delAnim">
        <pc:chgData name="Negar Mottaghi" userId="6adf95e0cb3681bf" providerId="LiveId" clId="{7C3BDCC8-D274-4793-91BA-608F016C7857}" dt="2022-10-13T18:32:13.035" v="35" actId="478"/>
        <pc:sldMkLst>
          <pc:docMk/>
          <pc:sldMk cId="2149522801" sldId="305"/>
        </pc:sldMkLst>
        <pc:picChg chg="del">
          <ac:chgData name="Negar Mottaghi" userId="6adf95e0cb3681bf" providerId="LiveId" clId="{7C3BDCC8-D274-4793-91BA-608F016C7857}" dt="2022-10-13T18:32:13.035" v="35" actId="478"/>
          <ac:picMkLst>
            <pc:docMk/>
            <pc:sldMk cId="2149522801" sldId="305"/>
            <ac:picMk id="5" creationId="{704711DA-4693-4230-8F5A-56C087769F3D}"/>
          </ac:picMkLst>
        </pc:picChg>
      </pc:sldChg>
      <pc:sldChg chg="delSp modSp mod delAnim">
        <pc:chgData name="Negar Mottaghi" userId="6adf95e0cb3681bf" providerId="LiveId" clId="{7C3BDCC8-D274-4793-91BA-608F016C7857}" dt="2022-10-13T18:31:50.954" v="24" actId="478"/>
        <pc:sldMkLst>
          <pc:docMk/>
          <pc:sldMk cId="3189060220" sldId="306"/>
        </pc:sldMkLst>
        <pc:picChg chg="del mod">
          <ac:chgData name="Negar Mottaghi" userId="6adf95e0cb3681bf" providerId="LiveId" clId="{7C3BDCC8-D274-4793-91BA-608F016C7857}" dt="2022-10-13T18:31:50.954" v="24" actId="478"/>
          <ac:picMkLst>
            <pc:docMk/>
            <pc:sldMk cId="3189060220" sldId="306"/>
            <ac:picMk id="6" creationId="{86505226-D5DE-4837-8C88-18A34B42EC5B}"/>
          </ac:picMkLst>
        </pc:picChg>
      </pc:sldChg>
      <pc:sldChg chg="delSp mod delAnim">
        <pc:chgData name="Negar Mottaghi" userId="6adf95e0cb3681bf" providerId="LiveId" clId="{7C3BDCC8-D274-4793-91BA-608F016C7857}" dt="2022-10-13T18:31:47.261" v="22" actId="478"/>
        <pc:sldMkLst>
          <pc:docMk/>
          <pc:sldMk cId="503062015" sldId="307"/>
        </pc:sldMkLst>
        <pc:picChg chg="del">
          <ac:chgData name="Negar Mottaghi" userId="6adf95e0cb3681bf" providerId="LiveId" clId="{7C3BDCC8-D274-4793-91BA-608F016C7857}" dt="2022-10-13T18:31:47.261" v="22" actId="478"/>
          <ac:picMkLst>
            <pc:docMk/>
            <pc:sldMk cId="503062015" sldId="307"/>
            <ac:picMk id="6" creationId="{7C95FF40-9195-413D-AD91-8203782D9F26}"/>
          </ac:picMkLst>
        </pc:picChg>
      </pc:sldChg>
      <pc:sldChg chg="delSp mod delAnim">
        <pc:chgData name="Negar Mottaghi" userId="6adf95e0cb3681bf" providerId="LiveId" clId="{7C3BDCC8-D274-4793-91BA-608F016C7857}" dt="2022-10-13T18:31:45.827" v="21" actId="478"/>
        <pc:sldMkLst>
          <pc:docMk/>
          <pc:sldMk cId="2908509708" sldId="308"/>
        </pc:sldMkLst>
        <pc:picChg chg="del">
          <ac:chgData name="Negar Mottaghi" userId="6adf95e0cb3681bf" providerId="LiveId" clId="{7C3BDCC8-D274-4793-91BA-608F016C7857}" dt="2022-10-13T18:31:45.827" v="21" actId="478"/>
          <ac:picMkLst>
            <pc:docMk/>
            <pc:sldMk cId="2908509708" sldId="308"/>
            <ac:picMk id="6" creationId="{4F8FEBB8-45DA-45F7-8FE5-9703EA026EA8}"/>
          </ac:picMkLst>
        </pc:picChg>
      </pc:sldChg>
      <pc:sldChg chg="delSp mod delAnim">
        <pc:chgData name="Negar Mottaghi" userId="6adf95e0cb3681bf" providerId="LiveId" clId="{7C3BDCC8-D274-4793-91BA-608F016C7857}" dt="2022-10-13T18:31:44.445" v="20" actId="478"/>
        <pc:sldMkLst>
          <pc:docMk/>
          <pc:sldMk cId="1758711414" sldId="309"/>
        </pc:sldMkLst>
        <pc:picChg chg="del">
          <ac:chgData name="Negar Mottaghi" userId="6adf95e0cb3681bf" providerId="LiveId" clId="{7C3BDCC8-D274-4793-91BA-608F016C7857}" dt="2022-10-13T18:31:44.445" v="20" actId="478"/>
          <ac:picMkLst>
            <pc:docMk/>
            <pc:sldMk cId="1758711414" sldId="309"/>
            <ac:picMk id="6" creationId="{90B69E55-D390-4BDF-9954-11151D684DDE}"/>
          </ac:picMkLst>
        </pc:picChg>
      </pc:sldChg>
      <pc:sldChg chg="delSp mod delAnim">
        <pc:chgData name="Negar Mottaghi" userId="6adf95e0cb3681bf" providerId="LiveId" clId="{7C3BDCC8-D274-4793-91BA-608F016C7857}" dt="2022-10-13T18:31:42.132" v="19" actId="478"/>
        <pc:sldMkLst>
          <pc:docMk/>
          <pc:sldMk cId="1520966216" sldId="310"/>
        </pc:sldMkLst>
        <pc:picChg chg="del">
          <ac:chgData name="Negar Mottaghi" userId="6adf95e0cb3681bf" providerId="LiveId" clId="{7C3BDCC8-D274-4793-91BA-608F016C7857}" dt="2022-10-13T18:31:42.132" v="19" actId="478"/>
          <ac:picMkLst>
            <pc:docMk/>
            <pc:sldMk cId="1520966216" sldId="310"/>
            <ac:picMk id="6" creationId="{2C1F2472-5CE8-4D8A-9B1C-3EA99A935E40}"/>
          </ac:picMkLst>
        </pc:picChg>
      </pc:sldChg>
      <pc:sldChg chg="delSp mod delAnim">
        <pc:chgData name="Negar Mottaghi" userId="6adf95e0cb3681bf" providerId="LiveId" clId="{7C3BDCC8-D274-4793-91BA-608F016C7857}" dt="2022-10-13T18:31:39.567" v="18" actId="478"/>
        <pc:sldMkLst>
          <pc:docMk/>
          <pc:sldMk cId="780153162" sldId="311"/>
        </pc:sldMkLst>
        <pc:picChg chg="del">
          <ac:chgData name="Negar Mottaghi" userId="6adf95e0cb3681bf" providerId="LiveId" clId="{7C3BDCC8-D274-4793-91BA-608F016C7857}" dt="2022-10-13T18:31:39.567" v="18" actId="478"/>
          <ac:picMkLst>
            <pc:docMk/>
            <pc:sldMk cId="780153162" sldId="311"/>
            <ac:picMk id="6" creationId="{B3808B25-D185-42C6-A0D1-3A3E79B3E778}"/>
          </ac:picMkLst>
        </pc:picChg>
      </pc:sldChg>
      <pc:sldChg chg="delSp mod delAnim">
        <pc:chgData name="Negar Mottaghi" userId="6adf95e0cb3681bf" providerId="LiveId" clId="{7C3BDCC8-D274-4793-91BA-608F016C7857}" dt="2022-10-13T18:31:38.126" v="17" actId="478"/>
        <pc:sldMkLst>
          <pc:docMk/>
          <pc:sldMk cId="4209948956" sldId="312"/>
        </pc:sldMkLst>
        <pc:picChg chg="del">
          <ac:chgData name="Negar Mottaghi" userId="6adf95e0cb3681bf" providerId="LiveId" clId="{7C3BDCC8-D274-4793-91BA-608F016C7857}" dt="2022-10-13T18:31:38.126" v="17" actId="478"/>
          <ac:picMkLst>
            <pc:docMk/>
            <pc:sldMk cId="4209948956" sldId="312"/>
            <ac:picMk id="6" creationId="{006FE68D-873D-49EF-864D-1B5F371E187A}"/>
          </ac:picMkLst>
        </pc:picChg>
      </pc:sldChg>
      <pc:sldChg chg="delSp mod delAnim">
        <pc:chgData name="Negar Mottaghi" userId="6adf95e0cb3681bf" providerId="LiveId" clId="{7C3BDCC8-D274-4793-91BA-608F016C7857}" dt="2022-10-13T18:31:36.318" v="16" actId="478"/>
        <pc:sldMkLst>
          <pc:docMk/>
          <pc:sldMk cId="1047252207" sldId="313"/>
        </pc:sldMkLst>
        <pc:picChg chg="del">
          <ac:chgData name="Negar Mottaghi" userId="6adf95e0cb3681bf" providerId="LiveId" clId="{7C3BDCC8-D274-4793-91BA-608F016C7857}" dt="2022-10-13T18:31:36.318" v="16" actId="478"/>
          <ac:picMkLst>
            <pc:docMk/>
            <pc:sldMk cId="1047252207" sldId="313"/>
            <ac:picMk id="7" creationId="{6DD5891D-37E8-4AB4-84E1-7D79CB221048}"/>
          </ac:picMkLst>
        </pc:picChg>
      </pc:sldChg>
      <pc:sldChg chg="delSp mod delAnim">
        <pc:chgData name="Negar Mottaghi" userId="6adf95e0cb3681bf" providerId="LiveId" clId="{7C3BDCC8-D274-4793-91BA-608F016C7857}" dt="2022-10-13T18:31:34.372" v="15" actId="478"/>
        <pc:sldMkLst>
          <pc:docMk/>
          <pc:sldMk cId="3462901877" sldId="315"/>
        </pc:sldMkLst>
        <pc:picChg chg="del">
          <ac:chgData name="Negar Mottaghi" userId="6adf95e0cb3681bf" providerId="LiveId" clId="{7C3BDCC8-D274-4793-91BA-608F016C7857}" dt="2022-10-13T18:31:34.372" v="15" actId="478"/>
          <ac:picMkLst>
            <pc:docMk/>
            <pc:sldMk cId="3462901877" sldId="315"/>
            <ac:picMk id="6" creationId="{A6E1D6CA-0166-4398-BA94-917CD2775A87}"/>
          </ac:picMkLst>
        </pc:picChg>
      </pc:sldChg>
      <pc:sldChg chg="delSp mod delAnim">
        <pc:chgData name="Negar Mottaghi" userId="6adf95e0cb3681bf" providerId="LiveId" clId="{7C3BDCC8-D274-4793-91BA-608F016C7857}" dt="2022-10-13T18:31:31.980" v="14" actId="478"/>
        <pc:sldMkLst>
          <pc:docMk/>
          <pc:sldMk cId="3046002455" sldId="316"/>
        </pc:sldMkLst>
        <pc:picChg chg="del">
          <ac:chgData name="Negar Mottaghi" userId="6adf95e0cb3681bf" providerId="LiveId" clId="{7C3BDCC8-D274-4793-91BA-608F016C7857}" dt="2022-10-13T18:31:31.980" v="14" actId="478"/>
          <ac:picMkLst>
            <pc:docMk/>
            <pc:sldMk cId="3046002455" sldId="316"/>
            <ac:picMk id="7" creationId="{444DAC6D-3397-40DD-BBCB-B0D9C10C3A15}"/>
          </ac:picMkLst>
        </pc:picChg>
      </pc:sldChg>
      <pc:sldChg chg="delSp mod delAnim">
        <pc:chgData name="Negar Mottaghi" userId="6adf95e0cb3681bf" providerId="LiveId" clId="{7C3BDCC8-D274-4793-91BA-608F016C7857}" dt="2022-10-13T18:31:30.078" v="13" actId="478"/>
        <pc:sldMkLst>
          <pc:docMk/>
          <pc:sldMk cId="2057340640" sldId="317"/>
        </pc:sldMkLst>
        <pc:picChg chg="del">
          <ac:chgData name="Negar Mottaghi" userId="6adf95e0cb3681bf" providerId="LiveId" clId="{7C3BDCC8-D274-4793-91BA-608F016C7857}" dt="2022-10-13T18:31:30.078" v="13" actId="478"/>
          <ac:picMkLst>
            <pc:docMk/>
            <pc:sldMk cId="2057340640" sldId="317"/>
            <ac:picMk id="6" creationId="{B43FCB48-6CD9-4963-8321-149DF172599A}"/>
          </ac:picMkLst>
        </pc:picChg>
      </pc:sldChg>
      <pc:sldChg chg="delSp mod delAnim">
        <pc:chgData name="Negar Mottaghi" userId="6adf95e0cb3681bf" providerId="LiveId" clId="{7C3BDCC8-D274-4793-91BA-608F016C7857}" dt="2022-10-13T18:31:27.894" v="12" actId="478"/>
        <pc:sldMkLst>
          <pc:docMk/>
          <pc:sldMk cId="3008279719" sldId="318"/>
        </pc:sldMkLst>
        <pc:picChg chg="del">
          <ac:chgData name="Negar Mottaghi" userId="6adf95e0cb3681bf" providerId="LiveId" clId="{7C3BDCC8-D274-4793-91BA-608F016C7857}" dt="2022-10-13T18:31:27.894" v="12" actId="478"/>
          <ac:picMkLst>
            <pc:docMk/>
            <pc:sldMk cId="3008279719" sldId="318"/>
            <ac:picMk id="6" creationId="{1F101063-AC41-4969-9145-EEA88190B4C9}"/>
          </ac:picMkLst>
        </pc:picChg>
      </pc:sldChg>
      <pc:sldChg chg="delSp mod delAnim">
        <pc:chgData name="Negar Mottaghi" userId="6adf95e0cb3681bf" providerId="LiveId" clId="{7C3BDCC8-D274-4793-91BA-608F016C7857}" dt="2022-10-13T18:31:25.302" v="11" actId="478"/>
        <pc:sldMkLst>
          <pc:docMk/>
          <pc:sldMk cId="3502665068" sldId="319"/>
        </pc:sldMkLst>
        <pc:picChg chg="del">
          <ac:chgData name="Negar Mottaghi" userId="6adf95e0cb3681bf" providerId="LiveId" clId="{7C3BDCC8-D274-4793-91BA-608F016C7857}" dt="2022-10-13T18:31:25.302" v="11" actId="478"/>
          <ac:picMkLst>
            <pc:docMk/>
            <pc:sldMk cId="3502665068" sldId="319"/>
            <ac:picMk id="6" creationId="{2EB9B7A8-C581-467B-8D6E-C8E466BACFA3}"/>
          </ac:picMkLst>
        </pc:picChg>
      </pc:sldChg>
      <pc:sldChg chg="delSp mod delAnim">
        <pc:chgData name="Negar Mottaghi" userId="6adf95e0cb3681bf" providerId="LiveId" clId="{7C3BDCC8-D274-4793-91BA-608F016C7857}" dt="2022-10-13T18:31:22.277" v="10" actId="478"/>
        <pc:sldMkLst>
          <pc:docMk/>
          <pc:sldMk cId="4246582447" sldId="320"/>
        </pc:sldMkLst>
        <pc:picChg chg="del">
          <ac:chgData name="Negar Mottaghi" userId="6adf95e0cb3681bf" providerId="LiveId" clId="{7C3BDCC8-D274-4793-91BA-608F016C7857}" dt="2022-10-13T18:31:22.277" v="10" actId="478"/>
          <ac:picMkLst>
            <pc:docMk/>
            <pc:sldMk cId="4246582447" sldId="320"/>
            <ac:picMk id="6" creationId="{93993580-9ED3-48DE-8F89-3D4CF21D8440}"/>
          </ac:picMkLst>
        </pc:picChg>
      </pc:sldChg>
      <pc:sldChg chg="delSp mod delAnim">
        <pc:chgData name="Negar Mottaghi" userId="6adf95e0cb3681bf" providerId="LiveId" clId="{7C3BDCC8-D274-4793-91BA-608F016C7857}" dt="2022-10-13T18:31:15.662" v="8" actId="478"/>
        <pc:sldMkLst>
          <pc:docMk/>
          <pc:sldMk cId="3730249487" sldId="323"/>
        </pc:sldMkLst>
        <pc:picChg chg="del">
          <ac:chgData name="Negar Mottaghi" userId="6adf95e0cb3681bf" providerId="LiveId" clId="{7C3BDCC8-D274-4793-91BA-608F016C7857}" dt="2022-10-13T18:31:15.662" v="8" actId="478"/>
          <ac:picMkLst>
            <pc:docMk/>
            <pc:sldMk cId="3730249487" sldId="323"/>
            <ac:picMk id="2" creationId="{D862DDD2-D4E5-41EB-9BBD-43587AE2ECEA}"/>
          </ac:picMkLst>
        </pc:picChg>
      </pc:sldChg>
      <pc:sldChg chg="delSp mod delAnim">
        <pc:chgData name="Negar Mottaghi" userId="6adf95e0cb3681bf" providerId="LiveId" clId="{7C3BDCC8-D274-4793-91BA-608F016C7857}" dt="2022-10-13T18:32:49.040" v="56" actId="478"/>
        <pc:sldMkLst>
          <pc:docMk/>
          <pc:sldMk cId="2877279700" sldId="326"/>
        </pc:sldMkLst>
        <pc:picChg chg="del">
          <ac:chgData name="Negar Mottaghi" userId="6adf95e0cb3681bf" providerId="LiveId" clId="{7C3BDCC8-D274-4793-91BA-608F016C7857}" dt="2022-10-13T18:32:49.040" v="56" actId="478"/>
          <ac:picMkLst>
            <pc:docMk/>
            <pc:sldMk cId="2877279700" sldId="326"/>
            <ac:picMk id="2" creationId="{2A4351D1-0DE6-4800-B39E-1277AE0D2F9C}"/>
          </ac:picMkLst>
        </pc:picChg>
      </pc:sldChg>
      <pc:sldChg chg="delSp mod delAnim">
        <pc:chgData name="Negar Mottaghi" userId="6adf95e0cb3681bf" providerId="LiveId" clId="{7C3BDCC8-D274-4793-91BA-608F016C7857}" dt="2022-10-13T18:32:52.069" v="58" actId="478"/>
        <pc:sldMkLst>
          <pc:docMk/>
          <pc:sldMk cId="345167333" sldId="327"/>
        </pc:sldMkLst>
        <pc:picChg chg="del">
          <ac:chgData name="Negar Mottaghi" userId="6adf95e0cb3681bf" providerId="LiveId" clId="{7C3BDCC8-D274-4793-91BA-608F016C7857}" dt="2022-10-13T18:32:52.069" v="58" actId="478"/>
          <ac:picMkLst>
            <pc:docMk/>
            <pc:sldMk cId="345167333" sldId="327"/>
            <ac:picMk id="3" creationId="{C7E38096-690B-42D1-83B2-00EDF99831F4}"/>
          </ac:picMkLst>
        </pc:picChg>
      </pc:sldChg>
      <pc:sldChg chg="delSp mod delAnim">
        <pc:chgData name="Negar Mottaghi" userId="6adf95e0cb3681bf" providerId="LiveId" clId="{7C3BDCC8-D274-4793-91BA-608F016C7857}" dt="2022-10-13T18:32:50.797" v="57" actId="478"/>
        <pc:sldMkLst>
          <pc:docMk/>
          <pc:sldMk cId="1083297528" sldId="328"/>
        </pc:sldMkLst>
        <pc:picChg chg="del">
          <ac:chgData name="Negar Mottaghi" userId="6adf95e0cb3681bf" providerId="LiveId" clId="{7C3BDCC8-D274-4793-91BA-608F016C7857}" dt="2022-10-13T18:32:50.797" v="57" actId="478"/>
          <ac:picMkLst>
            <pc:docMk/>
            <pc:sldMk cId="1083297528" sldId="328"/>
            <ac:picMk id="2" creationId="{4EFE3CBD-E6CB-4570-B07C-052E36577912}"/>
          </ac:picMkLst>
        </pc:picChg>
      </pc:sldChg>
      <pc:sldChg chg="addSp delSp mod addAnim delAnim">
        <pc:chgData name="Negar Mottaghi" userId="6adf95e0cb3681bf" providerId="LiveId" clId="{7C3BDCC8-D274-4793-91BA-608F016C7857}" dt="2022-10-13T18:32:11.228" v="34" actId="478"/>
        <pc:sldMkLst>
          <pc:docMk/>
          <pc:sldMk cId="3807293866" sldId="329"/>
        </pc:sldMkLst>
        <pc:picChg chg="add del">
          <ac:chgData name="Negar Mottaghi" userId="6adf95e0cb3681bf" providerId="LiveId" clId="{7C3BDCC8-D274-4793-91BA-608F016C7857}" dt="2022-10-13T18:32:11.228" v="34" actId="478"/>
          <ac:picMkLst>
            <pc:docMk/>
            <pc:sldMk cId="3807293866" sldId="329"/>
            <ac:picMk id="6" creationId="{74FE0058-8AF1-41BC-9848-A7F5DA280708}"/>
          </ac:picMkLst>
        </pc:picChg>
      </pc:sldChg>
      <pc:sldChg chg="delSp mod delAnim">
        <pc:chgData name="Negar Mottaghi" userId="6adf95e0cb3681bf" providerId="LiveId" clId="{7C3BDCC8-D274-4793-91BA-608F016C7857}" dt="2022-10-13T18:32:02.115" v="31" actId="478"/>
        <pc:sldMkLst>
          <pc:docMk/>
          <pc:sldMk cId="2042271917" sldId="330"/>
        </pc:sldMkLst>
        <pc:picChg chg="del">
          <ac:chgData name="Negar Mottaghi" userId="6adf95e0cb3681bf" providerId="LiveId" clId="{7C3BDCC8-D274-4793-91BA-608F016C7857}" dt="2022-10-13T18:32:02.115" v="31" actId="478"/>
          <ac:picMkLst>
            <pc:docMk/>
            <pc:sldMk cId="2042271917" sldId="330"/>
            <ac:picMk id="6" creationId="{B3BB5019-332B-40A7-AD1C-E7A2350ACF05}"/>
          </ac:picMkLst>
        </pc:picChg>
      </pc:sldChg>
      <pc:sldChg chg="delSp mod delAnim">
        <pc:chgData name="Negar Mottaghi" userId="6adf95e0cb3681bf" providerId="LiveId" clId="{7C3BDCC8-D274-4793-91BA-608F016C7857}" dt="2022-10-13T18:32:01.104" v="30" actId="478"/>
        <pc:sldMkLst>
          <pc:docMk/>
          <pc:sldMk cId="1831830387" sldId="331"/>
        </pc:sldMkLst>
        <pc:picChg chg="del">
          <ac:chgData name="Negar Mottaghi" userId="6adf95e0cb3681bf" providerId="LiveId" clId="{7C3BDCC8-D274-4793-91BA-608F016C7857}" dt="2022-10-13T18:32:01.104" v="30" actId="478"/>
          <ac:picMkLst>
            <pc:docMk/>
            <pc:sldMk cId="1831830387" sldId="331"/>
            <ac:picMk id="6" creationId="{89CA0C78-E2C3-4BEA-B1AB-BB3A760F6B79}"/>
          </ac:picMkLst>
        </pc:picChg>
      </pc:sldChg>
      <pc:sldChg chg="delSp mod delAnim">
        <pc:chgData name="Negar Mottaghi" userId="6adf95e0cb3681bf" providerId="LiveId" clId="{7C3BDCC8-D274-4793-91BA-608F016C7857}" dt="2022-10-13T18:31:59.960" v="29" actId="478"/>
        <pc:sldMkLst>
          <pc:docMk/>
          <pc:sldMk cId="2516787816" sldId="332"/>
        </pc:sldMkLst>
        <pc:picChg chg="del">
          <ac:chgData name="Negar Mottaghi" userId="6adf95e0cb3681bf" providerId="LiveId" clId="{7C3BDCC8-D274-4793-91BA-608F016C7857}" dt="2022-10-13T18:31:59.960" v="29" actId="478"/>
          <ac:picMkLst>
            <pc:docMk/>
            <pc:sldMk cId="2516787816" sldId="332"/>
            <ac:picMk id="6" creationId="{24188775-5B6B-4C77-A1CE-3131241E66F4}"/>
          </ac:picMkLst>
        </pc:picChg>
      </pc:sldChg>
      <pc:sldChg chg="delSp mod delAnim">
        <pc:chgData name="Negar Mottaghi" userId="6adf95e0cb3681bf" providerId="LiveId" clId="{7C3BDCC8-D274-4793-91BA-608F016C7857}" dt="2022-10-13T18:31:58.573" v="28" actId="478"/>
        <pc:sldMkLst>
          <pc:docMk/>
          <pc:sldMk cId="2146517541" sldId="333"/>
        </pc:sldMkLst>
        <pc:picChg chg="del">
          <ac:chgData name="Negar Mottaghi" userId="6adf95e0cb3681bf" providerId="LiveId" clId="{7C3BDCC8-D274-4793-91BA-608F016C7857}" dt="2022-10-13T18:31:58.573" v="28" actId="478"/>
          <ac:picMkLst>
            <pc:docMk/>
            <pc:sldMk cId="2146517541" sldId="333"/>
            <ac:picMk id="6" creationId="{FCD94457-C5AF-4E99-A98B-37A1C7C37A5E}"/>
          </ac:picMkLst>
        </pc:picChg>
      </pc:sldChg>
      <pc:sldChg chg="delSp mod delAnim">
        <pc:chgData name="Negar Mottaghi" userId="6adf95e0cb3681bf" providerId="LiveId" clId="{7C3BDCC8-D274-4793-91BA-608F016C7857}" dt="2022-10-13T18:31:56.261" v="27" actId="478"/>
        <pc:sldMkLst>
          <pc:docMk/>
          <pc:sldMk cId="599828747" sldId="334"/>
        </pc:sldMkLst>
        <pc:picChg chg="del">
          <ac:chgData name="Negar Mottaghi" userId="6adf95e0cb3681bf" providerId="LiveId" clId="{7C3BDCC8-D274-4793-91BA-608F016C7857}" dt="2022-10-13T18:31:56.261" v="27" actId="478"/>
          <ac:picMkLst>
            <pc:docMk/>
            <pc:sldMk cId="599828747" sldId="334"/>
            <ac:picMk id="6" creationId="{9F118276-1206-4740-BC4A-1CEEC6C78577}"/>
          </ac:picMkLst>
        </pc:picChg>
      </pc:sldChg>
      <pc:sldChg chg="delSp modSp mod delAnim">
        <pc:chgData name="Negar Mottaghi" userId="6adf95e0cb3681bf" providerId="LiveId" clId="{7C3BDCC8-D274-4793-91BA-608F016C7857}" dt="2022-10-13T18:31:53.787" v="26" actId="478"/>
        <pc:sldMkLst>
          <pc:docMk/>
          <pc:sldMk cId="147937351" sldId="335"/>
        </pc:sldMkLst>
        <pc:picChg chg="del mod">
          <ac:chgData name="Negar Mottaghi" userId="6adf95e0cb3681bf" providerId="LiveId" clId="{7C3BDCC8-D274-4793-91BA-608F016C7857}" dt="2022-10-13T18:31:53.787" v="26" actId="478"/>
          <ac:picMkLst>
            <pc:docMk/>
            <pc:sldMk cId="147937351" sldId="335"/>
            <ac:picMk id="6" creationId="{97AE5662-7353-4EE1-B48B-6E5ECE7B84CF}"/>
          </ac:picMkLst>
        </pc:picChg>
      </pc:sldChg>
    </pc:docChg>
  </pc:docChgLst>
  <pc:docChgLst>
    <pc:chgData name="Negar Mottaghi" userId="6adf95e0cb3681bf" providerId="LiveId" clId="{9C2656C5-FE28-4176-9EC4-AE020E7125EF}"/>
    <pc:docChg chg="undo custSel delSld modSld">
      <pc:chgData name="Negar Mottaghi" userId="6adf95e0cb3681bf" providerId="LiveId" clId="{9C2656C5-FE28-4176-9EC4-AE020E7125EF}" dt="2021-05-09T03:56:11.685" v="2631" actId="47"/>
      <pc:docMkLst>
        <pc:docMk/>
      </pc:docMkLst>
      <pc:sldChg chg="addSp modSp mod modAnim">
        <pc:chgData name="Negar Mottaghi" userId="6adf95e0cb3681bf" providerId="LiveId" clId="{9C2656C5-FE28-4176-9EC4-AE020E7125EF}" dt="2021-05-09T03:55:03.650" v="2491" actId="1038"/>
        <pc:sldMkLst>
          <pc:docMk/>
          <pc:sldMk cId="2859296930" sldId="273"/>
        </pc:sldMkLst>
        <pc:picChg chg="add mod">
          <ac:chgData name="Negar Mottaghi" userId="6adf95e0cb3681bf" providerId="LiveId" clId="{9C2656C5-FE28-4176-9EC4-AE020E7125EF}" dt="2021-05-09T03:55:03.650" v="2491" actId="1038"/>
          <ac:picMkLst>
            <pc:docMk/>
            <pc:sldMk cId="2859296930" sldId="273"/>
            <ac:picMk id="6" creationId="{0E7426FA-7D67-4603-A3FF-D6D7C2982896}"/>
          </ac:picMkLst>
        </pc:picChg>
      </pc:sldChg>
      <pc:sldChg chg="addSp modSp mod modAnim">
        <pc:chgData name="Negar Mottaghi" userId="6adf95e0cb3681bf" providerId="LiveId" clId="{9C2656C5-FE28-4176-9EC4-AE020E7125EF}" dt="2021-05-08T06:42:48.130" v="3" actId="1076"/>
        <pc:sldMkLst>
          <pc:docMk/>
          <pc:sldMk cId="3039648337" sldId="279"/>
        </pc:sldMkLst>
        <pc:picChg chg="add mod">
          <ac:chgData name="Negar Mottaghi" userId="6adf95e0cb3681bf" providerId="LiveId" clId="{9C2656C5-FE28-4176-9EC4-AE020E7125EF}" dt="2021-05-08T06:42:48.130" v="3" actId="1076"/>
          <ac:picMkLst>
            <pc:docMk/>
            <pc:sldMk cId="3039648337" sldId="279"/>
            <ac:picMk id="3" creationId="{CA5B15ED-229B-4689-95D7-19FEDE9AE6C6}"/>
          </ac:picMkLst>
        </pc:picChg>
      </pc:sldChg>
      <pc:sldChg chg="addSp modSp mod modAnim">
        <pc:chgData name="Negar Mottaghi" userId="6adf95e0cb3681bf" providerId="LiveId" clId="{9C2656C5-FE28-4176-9EC4-AE020E7125EF}" dt="2021-05-08T06:43:11.769" v="5" actId="1076"/>
        <pc:sldMkLst>
          <pc:docMk/>
          <pc:sldMk cId="2574199045" sldId="281"/>
        </pc:sldMkLst>
        <pc:picChg chg="add mod">
          <ac:chgData name="Negar Mottaghi" userId="6adf95e0cb3681bf" providerId="LiveId" clId="{9C2656C5-FE28-4176-9EC4-AE020E7125EF}" dt="2021-05-08T06:43:11.769" v="5" actId="1076"/>
          <ac:picMkLst>
            <pc:docMk/>
            <pc:sldMk cId="2574199045" sldId="281"/>
            <ac:picMk id="7" creationId="{C5EDCC5A-20FC-4109-96A7-E36F6646E0C9}"/>
          </ac:picMkLst>
        </pc:picChg>
      </pc:sldChg>
      <pc:sldChg chg="addSp modSp mod modAnim">
        <pc:chgData name="Negar Mottaghi" userId="6adf95e0cb3681bf" providerId="LiveId" clId="{9C2656C5-FE28-4176-9EC4-AE020E7125EF}" dt="2021-05-08T06:43:56.277" v="7" actId="1076"/>
        <pc:sldMkLst>
          <pc:docMk/>
          <pc:sldMk cId="375355315" sldId="282"/>
        </pc:sldMkLst>
        <pc:picChg chg="add mod">
          <ac:chgData name="Negar Mottaghi" userId="6adf95e0cb3681bf" providerId="LiveId" clId="{9C2656C5-FE28-4176-9EC4-AE020E7125EF}" dt="2021-05-08T06:43:56.277" v="7" actId="1076"/>
          <ac:picMkLst>
            <pc:docMk/>
            <pc:sldMk cId="375355315" sldId="282"/>
            <ac:picMk id="7" creationId="{ADE69D46-798E-44FA-9811-FA808B2A303F}"/>
          </ac:picMkLst>
        </pc:picChg>
      </pc:sldChg>
      <pc:sldChg chg="addSp modSp mod modAnim">
        <pc:chgData name="Negar Mottaghi" userId="6adf95e0cb3681bf" providerId="LiveId" clId="{9C2656C5-FE28-4176-9EC4-AE020E7125EF}" dt="2021-05-08T06:44:38.537" v="11" actId="1076"/>
        <pc:sldMkLst>
          <pc:docMk/>
          <pc:sldMk cId="1059054321" sldId="283"/>
        </pc:sldMkLst>
        <pc:picChg chg="add mod">
          <ac:chgData name="Negar Mottaghi" userId="6adf95e0cb3681bf" providerId="LiveId" clId="{9C2656C5-FE28-4176-9EC4-AE020E7125EF}" dt="2021-05-08T06:44:38.537" v="11" actId="1076"/>
          <ac:picMkLst>
            <pc:docMk/>
            <pc:sldMk cId="1059054321" sldId="283"/>
            <ac:picMk id="6" creationId="{EB5288CC-E137-4E5B-B003-B58062472CD0}"/>
          </ac:picMkLst>
        </pc:picChg>
      </pc:sldChg>
      <pc:sldChg chg="addSp modSp mod modAnim">
        <pc:chgData name="Negar Mottaghi" userId="6adf95e0cb3681bf" providerId="LiveId" clId="{9C2656C5-FE28-4176-9EC4-AE020E7125EF}" dt="2021-05-08T06:44:12.066" v="9" actId="1076"/>
        <pc:sldMkLst>
          <pc:docMk/>
          <pc:sldMk cId="4107897459" sldId="284"/>
        </pc:sldMkLst>
        <pc:picChg chg="add mod">
          <ac:chgData name="Negar Mottaghi" userId="6adf95e0cb3681bf" providerId="LiveId" clId="{9C2656C5-FE28-4176-9EC4-AE020E7125EF}" dt="2021-05-08T06:44:12.066" v="9" actId="1076"/>
          <ac:picMkLst>
            <pc:docMk/>
            <pc:sldMk cId="4107897459" sldId="284"/>
            <ac:picMk id="2" creationId="{C98ABB95-F72A-4494-B362-7913DE6DB3B7}"/>
          </ac:picMkLst>
        </pc:picChg>
      </pc:sldChg>
      <pc:sldChg chg="addSp modSp mod modAnim">
        <pc:chgData name="Negar Mottaghi" userId="6adf95e0cb3681bf" providerId="LiveId" clId="{9C2656C5-FE28-4176-9EC4-AE020E7125EF}" dt="2021-05-08T06:45:15.285" v="15" actId="1076"/>
        <pc:sldMkLst>
          <pc:docMk/>
          <pc:sldMk cId="4230099193" sldId="285"/>
        </pc:sldMkLst>
        <pc:picChg chg="add mod">
          <ac:chgData name="Negar Mottaghi" userId="6adf95e0cb3681bf" providerId="LiveId" clId="{9C2656C5-FE28-4176-9EC4-AE020E7125EF}" dt="2021-05-08T06:45:15.285" v="15" actId="1076"/>
          <ac:picMkLst>
            <pc:docMk/>
            <pc:sldMk cId="4230099193" sldId="285"/>
            <ac:picMk id="2" creationId="{FD74C55F-83EC-454A-8F94-7B0CD1992287}"/>
          </ac:picMkLst>
        </pc:picChg>
        <pc:picChg chg="mod">
          <ac:chgData name="Negar Mottaghi" userId="6adf95e0cb3681bf" providerId="LiveId" clId="{9C2656C5-FE28-4176-9EC4-AE020E7125EF}" dt="2021-05-08T06:45:12.044" v="14" actId="14100"/>
          <ac:picMkLst>
            <pc:docMk/>
            <pc:sldMk cId="4230099193" sldId="285"/>
            <ac:picMk id="6" creationId="{00000000-0000-0000-0000-000000000000}"/>
          </ac:picMkLst>
        </pc:picChg>
      </pc:sldChg>
      <pc:sldChg chg="addSp modSp mod modAnim">
        <pc:chgData name="Negar Mottaghi" userId="6adf95e0cb3681bf" providerId="LiveId" clId="{9C2656C5-FE28-4176-9EC4-AE020E7125EF}" dt="2021-05-08T06:45:41.515" v="17" actId="1076"/>
        <pc:sldMkLst>
          <pc:docMk/>
          <pc:sldMk cId="2082879668" sldId="286"/>
        </pc:sldMkLst>
        <pc:picChg chg="add mod">
          <ac:chgData name="Negar Mottaghi" userId="6adf95e0cb3681bf" providerId="LiveId" clId="{9C2656C5-FE28-4176-9EC4-AE020E7125EF}" dt="2021-05-08T06:45:41.515" v="17" actId="1076"/>
          <ac:picMkLst>
            <pc:docMk/>
            <pc:sldMk cId="2082879668" sldId="286"/>
            <ac:picMk id="6" creationId="{3960790F-A2D5-48B4-BF33-47050836B335}"/>
          </ac:picMkLst>
        </pc:picChg>
      </pc:sldChg>
      <pc:sldChg chg="addSp modSp mod modAnim">
        <pc:chgData name="Negar Mottaghi" userId="6adf95e0cb3681bf" providerId="LiveId" clId="{9C2656C5-FE28-4176-9EC4-AE020E7125EF}" dt="2021-05-08T06:46:16.190" v="19" actId="1076"/>
        <pc:sldMkLst>
          <pc:docMk/>
          <pc:sldMk cId="3800214699" sldId="287"/>
        </pc:sldMkLst>
        <pc:picChg chg="add mod">
          <ac:chgData name="Negar Mottaghi" userId="6adf95e0cb3681bf" providerId="LiveId" clId="{9C2656C5-FE28-4176-9EC4-AE020E7125EF}" dt="2021-05-08T06:46:16.190" v="19" actId="1076"/>
          <ac:picMkLst>
            <pc:docMk/>
            <pc:sldMk cId="3800214699" sldId="287"/>
            <ac:picMk id="7" creationId="{A1099B82-F83D-4FCA-AAFC-0FF666F3E3DE}"/>
          </ac:picMkLst>
        </pc:picChg>
      </pc:sldChg>
      <pc:sldChg chg="addSp modSp mod modAnim">
        <pc:chgData name="Negar Mottaghi" userId="6adf95e0cb3681bf" providerId="LiveId" clId="{9C2656C5-FE28-4176-9EC4-AE020E7125EF}" dt="2021-05-08T06:46:39.640" v="21" actId="1076"/>
        <pc:sldMkLst>
          <pc:docMk/>
          <pc:sldMk cId="3159726466" sldId="288"/>
        </pc:sldMkLst>
        <pc:picChg chg="add mod">
          <ac:chgData name="Negar Mottaghi" userId="6adf95e0cb3681bf" providerId="LiveId" clId="{9C2656C5-FE28-4176-9EC4-AE020E7125EF}" dt="2021-05-08T06:46:39.640" v="21" actId="1076"/>
          <ac:picMkLst>
            <pc:docMk/>
            <pc:sldMk cId="3159726466" sldId="288"/>
            <ac:picMk id="7" creationId="{4C3C3652-3AAD-45AA-9B99-387FCF92823F}"/>
          </ac:picMkLst>
        </pc:picChg>
      </pc:sldChg>
      <pc:sldChg chg="addSp modSp mod modAnim">
        <pc:chgData name="Negar Mottaghi" userId="6adf95e0cb3681bf" providerId="LiveId" clId="{9C2656C5-FE28-4176-9EC4-AE020E7125EF}" dt="2021-05-08T06:48:34.053" v="25" actId="1076"/>
        <pc:sldMkLst>
          <pc:docMk/>
          <pc:sldMk cId="4046779070" sldId="289"/>
        </pc:sldMkLst>
        <pc:picChg chg="add mod">
          <ac:chgData name="Negar Mottaghi" userId="6adf95e0cb3681bf" providerId="LiveId" clId="{9C2656C5-FE28-4176-9EC4-AE020E7125EF}" dt="2021-05-08T06:48:34.053" v="25" actId="1076"/>
          <ac:picMkLst>
            <pc:docMk/>
            <pc:sldMk cId="4046779070" sldId="289"/>
            <ac:picMk id="6" creationId="{30B6498B-7BF6-43AA-A90A-CF11837A221B}"/>
          </ac:picMkLst>
        </pc:picChg>
      </pc:sldChg>
      <pc:sldChg chg="addSp delSp modSp mod delAnim modAnim">
        <pc:chgData name="Negar Mottaghi" userId="6adf95e0cb3681bf" providerId="LiveId" clId="{9C2656C5-FE28-4176-9EC4-AE020E7125EF}" dt="2021-05-08T06:49:49.147" v="28" actId="1076"/>
        <pc:sldMkLst>
          <pc:docMk/>
          <pc:sldMk cId="433998972" sldId="290"/>
        </pc:sldMkLst>
        <pc:picChg chg="add del mod">
          <ac:chgData name="Negar Mottaghi" userId="6adf95e0cb3681bf" providerId="LiveId" clId="{9C2656C5-FE28-4176-9EC4-AE020E7125EF}" dt="2021-05-08T06:49:34.070" v="26" actId="478"/>
          <ac:picMkLst>
            <pc:docMk/>
            <pc:sldMk cId="433998972" sldId="290"/>
            <ac:picMk id="6" creationId="{D165327B-3FD6-415D-84F6-BEDC67A5A354}"/>
          </ac:picMkLst>
        </pc:picChg>
        <pc:picChg chg="add mod">
          <ac:chgData name="Negar Mottaghi" userId="6adf95e0cb3681bf" providerId="LiveId" clId="{9C2656C5-FE28-4176-9EC4-AE020E7125EF}" dt="2021-05-08T06:49:49.147" v="28" actId="1076"/>
          <ac:picMkLst>
            <pc:docMk/>
            <pc:sldMk cId="433998972" sldId="290"/>
            <ac:picMk id="7" creationId="{3107E472-7EF3-49F3-AAAD-657CE2124D4E}"/>
          </ac:picMkLst>
        </pc:picChg>
      </pc:sldChg>
      <pc:sldChg chg="addSp modSp mod modAnim">
        <pc:chgData name="Negar Mottaghi" userId="6adf95e0cb3681bf" providerId="LiveId" clId="{9C2656C5-FE28-4176-9EC4-AE020E7125EF}" dt="2021-05-08T06:50:04.755" v="30" actId="1076"/>
        <pc:sldMkLst>
          <pc:docMk/>
          <pc:sldMk cId="551996306" sldId="291"/>
        </pc:sldMkLst>
        <pc:picChg chg="add mod">
          <ac:chgData name="Negar Mottaghi" userId="6adf95e0cb3681bf" providerId="LiveId" clId="{9C2656C5-FE28-4176-9EC4-AE020E7125EF}" dt="2021-05-08T06:50:04.755" v="30" actId="1076"/>
          <ac:picMkLst>
            <pc:docMk/>
            <pc:sldMk cId="551996306" sldId="291"/>
            <ac:picMk id="6" creationId="{DEE1FCE0-F66B-4A30-AA32-B982A62F5E04}"/>
          </ac:picMkLst>
        </pc:picChg>
      </pc:sldChg>
      <pc:sldChg chg="addSp modSp mod modAnim">
        <pc:chgData name="Negar Mottaghi" userId="6adf95e0cb3681bf" providerId="LiveId" clId="{9C2656C5-FE28-4176-9EC4-AE020E7125EF}" dt="2021-05-08T12:55:45.488" v="32" actId="1076"/>
        <pc:sldMkLst>
          <pc:docMk/>
          <pc:sldMk cId="3526316816" sldId="292"/>
        </pc:sldMkLst>
        <pc:picChg chg="add mod">
          <ac:chgData name="Negar Mottaghi" userId="6adf95e0cb3681bf" providerId="LiveId" clId="{9C2656C5-FE28-4176-9EC4-AE020E7125EF}" dt="2021-05-08T12:55:45.488" v="32" actId="1076"/>
          <ac:picMkLst>
            <pc:docMk/>
            <pc:sldMk cId="3526316816" sldId="292"/>
            <ac:picMk id="6" creationId="{7ACC464E-3674-4C4C-B579-3EAC44DF23C3}"/>
          </ac:picMkLst>
        </pc:picChg>
      </pc:sldChg>
      <pc:sldChg chg="addSp modSp mod modAnim">
        <pc:chgData name="Negar Mottaghi" userId="6adf95e0cb3681bf" providerId="LiveId" clId="{9C2656C5-FE28-4176-9EC4-AE020E7125EF}" dt="2021-05-08T12:56:29.885" v="34" actId="1076"/>
        <pc:sldMkLst>
          <pc:docMk/>
          <pc:sldMk cId="2067447041" sldId="293"/>
        </pc:sldMkLst>
        <pc:picChg chg="add mod">
          <ac:chgData name="Negar Mottaghi" userId="6adf95e0cb3681bf" providerId="LiveId" clId="{9C2656C5-FE28-4176-9EC4-AE020E7125EF}" dt="2021-05-08T12:56:29.885" v="34" actId="1076"/>
          <ac:picMkLst>
            <pc:docMk/>
            <pc:sldMk cId="2067447041" sldId="293"/>
            <ac:picMk id="2" creationId="{0C00170C-C5A4-41A5-9A5B-7F93A8711003}"/>
          </ac:picMkLst>
        </pc:picChg>
      </pc:sldChg>
      <pc:sldChg chg="addSp modSp mod modAnim">
        <pc:chgData name="Negar Mottaghi" userId="6adf95e0cb3681bf" providerId="LiveId" clId="{9C2656C5-FE28-4176-9EC4-AE020E7125EF}" dt="2021-05-08T12:57:01.747" v="36" actId="1076"/>
        <pc:sldMkLst>
          <pc:docMk/>
          <pc:sldMk cId="1896756478" sldId="294"/>
        </pc:sldMkLst>
        <pc:picChg chg="add mod">
          <ac:chgData name="Negar Mottaghi" userId="6adf95e0cb3681bf" providerId="LiveId" clId="{9C2656C5-FE28-4176-9EC4-AE020E7125EF}" dt="2021-05-08T12:57:01.747" v="36" actId="1076"/>
          <ac:picMkLst>
            <pc:docMk/>
            <pc:sldMk cId="1896756478" sldId="294"/>
            <ac:picMk id="6" creationId="{89B411AF-94FD-4FF2-9358-DEF674FF23CD}"/>
          </ac:picMkLst>
        </pc:picChg>
      </pc:sldChg>
      <pc:sldChg chg="addSp modSp mod modAnim">
        <pc:chgData name="Negar Mottaghi" userId="6adf95e0cb3681bf" providerId="LiveId" clId="{9C2656C5-FE28-4176-9EC4-AE020E7125EF}" dt="2021-05-08T12:57:48.764" v="40" actId="1076"/>
        <pc:sldMkLst>
          <pc:docMk/>
          <pc:sldMk cId="3424722340" sldId="295"/>
        </pc:sldMkLst>
        <pc:spChg chg="mod">
          <ac:chgData name="Negar Mottaghi" userId="6adf95e0cb3681bf" providerId="LiveId" clId="{9C2656C5-FE28-4176-9EC4-AE020E7125EF}" dt="2021-05-08T12:57:41.340" v="39" actId="404"/>
          <ac:spMkLst>
            <pc:docMk/>
            <pc:sldMk cId="3424722340" sldId="295"/>
            <ac:spMk id="2" creationId="{00000000-0000-0000-0000-000000000000}"/>
          </ac:spMkLst>
        </pc:spChg>
        <pc:picChg chg="add mod">
          <ac:chgData name="Negar Mottaghi" userId="6adf95e0cb3681bf" providerId="LiveId" clId="{9C2656C5-FE28-4176-9EC4-AE020E7125EF}" dt="2021-05-08T12:57:48.764" v="40" actId="1076"/>
          <ac:picMkLst>
            <pc:docMk/>
            <pc:sldMk cId="3424722340" sldId="295"/>
            <ac:picMk id="7" creationId="{DFD7B8B1-4B7B-46A8-B3BF-4D6926347345}"/>
          </ac:picMkLst>
        </pc:picChg>
      </pc:sldChg>
      <pc:sldChg chg="addSp modSp mod modAnim">
        <pc:chgData name="Negar Mottaghi" userId="6adf95e0cb3681bf" providerId="LiveId" clId="{9C2656C5-FE28-4176-9EC4-AE020E7125EF}" dt="2021-05-08T12:58:10.940" v="43" actId="1076"/>
        <pc:sldMkLst>
          <pc:docMk/>
          <pc:sldMk cId="3433797910" sldId="296"/>
        </pc:sldMkLst>
        <pc:picChg chg="add mod">
          <ac:chgData name="Negar Mottaghi" userId="6adf95e0cb3681bf" providerId="LiveId" clId="{9C2656C5-FE28-4176-9EC4-AE020E7125EF}" dt="2021-05-08T12:58:10.940" v="43" actId="1076"/>
          <ac:picMkLst>
            <pc:docMk/>
            <pc:sldMk cId="3433797910" sldId="296"/>
            <ac:picMk id="2" creationId="{15570309-13C4-449C-B53A-70254522E23B}"/>
          </ac:picMkLst>
        </pc:picChg>
        <pc:picChg chg="mod">
          <ac:chgData name="Negar Mottaghi" userId="6adf95e0cb3681bf" providerId="LiveId" clId="{9C2656C5-FE28-4176-9EC4-AE020E7125EF}" dt="2021-05-08T12:58:07.420" v="42" actId="14100"/>
          <ac:picMkLst>
            <pc:docMk/>
            <pc:sldMk cId="3433797910" sldId="296"/>
            <ac:picMk id="6" creationId="{00000000-0000-0000-0000-000000000000}"/>
          </ac:picMkLst>
        </pc:picChg>
      </pc:sldChg>
      <pc:sldChg chg="addSp modSp mod modAnim">
        <pc:chgData name="Negar Mottaghi" userId="6adf95e0cb3681bf" providerId="LiveId" clId="{9C2656C5-FE28-4176-9EC4-AE020E7125EF}" dt="2021-05-08T12:59:43.917" v="148" actId="1038"/>
        <pc:sldMkLst>
          <pc:docMk/>
          <pc:sldMk cId="916908014" sldId="297"/>
        </pc:sldMkLst>
        <pc:picChg chg="add mod">
          <ac:chgData name="Negar Mottaghi" userId="6adf95e0cb3681bf" providerId="LiveId" clId="{9C2656C5-FE28-4176-9EC4-AE020E7125EF}" dt="2021-05-08T12:59:43.917" v="148" actId="1038"/>
          <ac:picMkLst>
            <pc:docMk/>
            <pc:sldMk cId="916908014" sldId="297"/>
            <ac:picMk id="6" creationId="{D12F1875-A3B9-4A25-BCCB-38E1CA0F0767}"/>
          </ac:picMkLst>
        </pc:picChg>
      </pc:sldChg>
      <pc:sldChg chg="addSp modSp mod modAnim">
        <pc:chgData name="Negar Mottaghi" userId="6adf95e0cb3681bf" providerId="LiveId" clId="{9C2656C5-FE28-4176-9EC4-AE020E7125EF}" dt="2021-05-08T13:00:02.902" v="220" actId="1037"/>
        <pc:sldMkLst>
          <pc:docMk/>
          <pc:sldMk cId="1607941916" sldId="298"/>
        </pc:sldMkLst>
        <pc:picChg chg="add mod">
          <ac:chgData name="Negar Mottaghi" userId="6adf95e0cb3681bf" providerId="LiveId" clId="{9C2656C5-FE28-4176-9EC4-AE020E7125EF}" dt="2021-05-08T13:00:02.902" v="220" actId="1037"/>
          <ac:picMkLst>
            <pc:docMk/>
            <pc:sldMk cId="1607941916" sldId="298"/>
            <ac:picMk id="6" creationId="{5679FEEA-351F-4153-B6AE-1A01AD310EEB}"/>
          </ac:picMkLst>
        </pc:picChg>
      </pc:sldChg>
      <pc:sldChg chg="addSp modSp mod modAnim">
        <pc:chgData name="Negar Mottaghi" userId="6adf95e0cb3681bf" providerId="LiveId" clId="{9C2656C5-FE28-4176-9EC4-AE020E7125EF}" dt="2021-05-08T13:01:19.047" v="289" actId="1035"/>
        <pc:sldMkLst>
          <pc:docMk/>
          <pc:sldMk cId="1831171222" sldId="299"/>
        </pc:sldMkLst>
        <pc:picChg chg="add mod">
          <ac:chgData name="Negar Mottaghi" userId="6adf95e0cb3681bf" providerId="LiveId" clId="{9C2656C5-FE28-4176-9EC4-AE020E7125EF}" dt="2021-05-08T13:01:19.047" v="289" actId="1035"/>
          <ac:picMkLst>
            <pc:docMk/>
            <pc:sldMk cId="1831171222" sldId="299"/>
            <ac:picMk id="7" creationId="{56132387-7A79-4E3C-B186-C578577ABA55}"/>
          </ac:picMkLst>
        </pc:picChg>
      </pc:sldChg>
      <pc:sldChg chg="addSp modSp mod modAnim">
        <pc:chgData name="Negar Mottaghi" userId="6adf95e0cb3681bf" providerId="LiveId" clId="{9C2656C5-FE28-4176-9EC4-AE020E7125EF}" dt="2021-05-08T13:01:42.857" v="377" actId="1037"/>
        <pc:sldMkLst>
          <pc:docMk/>
          <pc:sldMk cId="197253146" sldId="300"/>
        </pc:sldMkLst>
        <pc:picChg chg="add mod">
          <ac:chgData name="Negar Mottaghi" userId="6adf95e0cb3681bf" providerId="LiveId" clId="{9C2656C5-FE28-4176-9EC4-AE020E7125EF}" dt="2021-05-08T13:01:42.857" v="377" actId="1037"/>
          <ac:picMkLst>
            <pc:docMk/>
            <pc:sldMk cId="197253146" sldId="300"/>
            <ac:picMk id="7" creationId="{A3052E10-F03F-489A-8D8E-DC2405D34384}"/>
          </ac:picMkLst>
        </pc:picChg>
      </pc:sldChg>
      <pc:sldChg chg="addSp modSp mod modAnim">
        <pc:chgData name="Negar Mottaghi" userId="6adf95e0cb3681bf" providerId="LiveId" clId="{9C2656C5-FE28-4176-9EC4-AE020E7125EF}" dt="2021-05-08T13:02:03.255" v="453" actId="1037"/>
        <pc:sldMkLst>
          <pc:docMk/>
          <pc:sldMk cId="1574027422" sldId="301"/>
        </pc:sldMkLst>
        <pc:picChg chg="add mod">
          <ac:chgData name="Negar Mottaghi" userId="6adf95e0cb3681bf" providerId="LiveId" clId="{9C2656C5-FE28-4176-9EC4-AE020E7125EF}" dt="2021-05-08T13:02:03.255" v="453" actId="1037"/>
          <ac:picMkLst>
            <pc:docMk/>
            <pc:sldMk cId="1574027422" sldId="301"/>
            <ac:picMk id="6" creationId="{08822FC6-0EF2-48B0-BC01-C9B7C3059D13}"/>
          </ac:picMkLst>
        </pc:picChg>
      </pc:sldChg>
      <pc:sldChg chg="addSp modSp mod modAnim">
        <pc:chgData name="Negar Mottaghi" userId="6adf95e0cb3681bf" providerId="LiveId" clId="{9C2656C5-FE28-4176-9EC4-AE020E7125EF}" dt="2021-05-08T13:02:26.232" v="550" actId="1037"/>
        <pc:sldMkLst>
          <pc:docMk/>
          <pc:sldMk cId="1103736659" sldId="302"/>
        </pc:sldMkLst>
        <pc:picChg chg="add mod">
          <ac:chgData name="Negar Mottaghi" userId="6adf95e0cb3681bf" providerId="LiveId" clId="{9C2656C5-FE28-4176-9EC4-AE020E7125EF}" dt="2021-05-08T13:02:26.232" v="550" actId="1037"/>
          <ac:picMkLst>
            <pc:docMk/>
            <pc:sldMk cId="1103736659" sldId="302"/>
            <ac:picMk id="7" creationId="{103F108E-209D-485D-9E27-258505032D5F}"/>
          </ac:picMkLst>
        </pc:picChg>
      </pc:sldChg>
      <pc:sldChg chg="addSp modSp mod modAnim">
        <pc:chgData name="Negar Mottaghi" userId="6adf95e0cb3681bf" providerId="LiveId" clId="{9C2656C5-FE28-4176-9EC4-AE020E7125EF}" dt="2021-05-08T13:02:45.915" v="613" actId="1035"/>
        <pc:sldMkLst>
          <pc:docMk/>
          <pc:sldMk cId="1833021593" sldId="303"/>
        </pc:sldMkLst>
        <pc:picChg chg="add mod">
          <ac:chgData name="Negar Mottaghi" userId="6adf95e0cb3681bf" providerId="LiveId" clId="{9C2656C5-FE28-4176-9EC4-AE020E7125EF}" dt="2021-05-08T13:02:45.915" v="613" actId="1035"/>
          <ac:picMkLst>
            <pc:docMk/>
            <pc:sldMk cId="1833021593" sldId="303"/>
            <ac:picMk id="2" creationId="{00B58F3E-8C67-4EE1-B8FF-B85ACE7314B2}"/>
          </ac:picMkLst>
        </pc:picChg>
      </pc:sldChg>
      <pc:sldChg chg="addSp modSp mod modAnim">
        <pc:chgData name="Negar Mottaghi" userId="6adf95e0cb3681bf" providerId="LiveId" clId="{9C2656C5-FE28-4176-9EC4-AE020E7125EF}" dt="2021-05-08T13:03:10.602" v="670" actId="1035"/>
        <pc:sldMkLst>
          <pc:docMk/>
          <pc:sldMk cId="3108272231" sldId="304"/>
        </pc:sldMkLst>
        <pc:picChg chg="add mod">
          <ac:chgData name="Negar Mottaghi" userId="6adf95e0cb3681bf" providerId="LiveId" clId="{9C2656C5-FE28-4176-9EC4-AE020E7125EF}" dt="2021-05-08T13:03:10.602" v="670" actId="1035"/>
          <ac:picMkLst>
            <pc:docMk/>
            <pc:sldMk cId="3108272231" sldId="304"/>
            <ac:picMk id="5" creationId="{109B82B3-DB49-465F-9F66-BA2B3CDA1981}"/>
          </ac:picMkLst>
        </pc:picChg>
      </pc:sldChg>
      <pc:sldChg chg="addSp modSp mod modAnim">
        <pc:chgData name="Negar Mottaghi" userId="6adf95e0cb3681bf" providerId="LiveId" clId="{9C2656C5-FE28-4176-9EC4-AE020E7125EF}" dt="2021-05-08T13:33:57.842" v="706" actId="1036"/>
        <pc:sldMkLst>
          <pc:docMk/>
          <pc:sldMk cId="2149522801" sldId="305"/>
        </pc:sldMkLst>
        <pc:picChg chg="mod">
          <ac:chgData name="Negar Mottaghi" userId="6adf95e0cb3681bf" providerId="LiveId" clId="{9C2656C5-FE28-4176-9EC4-AE020E7125EF}" dt="2021-05-08T13:33:57.842" v="706" actId="1036"/>
          <ac:picMkLst>
            <pc:docMk/>
            <pc:sldMk cId="2149522801" sldId="305"/>
            <ac:picMk id="4" creationId="{00000000-0000-0000-0000-000000000000}"/>
          </ac:picMkLst>
        </pc:picChg>
        <pc:picChg chg="add mod">
          <ac:chgData name="Negar Mottaghi" userId="6adf95e0cb3681bf" providerId="LiveId" clId="{9C2656C5-FE28-4176-9EC4-AE020E7125EF}" dt="2021-05-08T13:33:55.359" v="705" actId="1035"/>
          <ac:picMkLst>
            <pc:docMk/>
            <pc:sldMk cId="2149522801" sldId="305"/>
            <ac:picMk id="5" creationId="{704711DA-4693-4230-8F5A-56C087769F3D}"/>
          </ac:picMkLst>
        </pc:picChg>
      </pc:sldChg>
      <pc:sldChg chg="addSp modSp mod modAnim">
        <pc:chgData name="Negar Mottaghi" userId="6adf95e0cb3681bf" providerId="LiveId" clId="{9C2656C5-FE28-4176-9EC4-AE020E7125EF}" dt="2021-05-09T03:49:03.668" v="1347" actId="1038"/>
        <pc:sldMkLst>
          <pc:docMk/>
          <pc:sldMk cId="3189060220" sldId="306"/>
        </pc:sldMkLst>
        <pc:picChg chg="add mod">
          <ac:chgData name="Negar Mottaghi" userId="6adf95e0cb3681bf" providerId="LiveId" clId="{9C2656C5-FE28-4176-9EC4-AE020E7125EF}" dt="2021-05-09T03:49:03.668" v="1347" actId="1038"/>
          <ac:picMkLst>
            <pc:docMk/>
            <pc:sldMk cId="3189060220" sldId="306"/>
            <ac:picMk id="6" creationId="{86505226-D5DE-4837-8C88-18A34B42EC5B}"/>
          </ac:picMkLst>
        </pc:picChg>
      </pc:sldChg>
      <pc:sldChg chg="addSp modSp mod modAnim">
        <pc:chgData name="Negar Mottaghi" userId="6adf95e0cb3681bf" providerId="LiveId" clId="{9C2656C5-FE28-4176-9EC4-AE020E7125EF}" dt="2021-05-09T03:49:27.008" v="1431" actId="1035"/>
        <pc:sldMkLst>
          <pc:docMk/>
          <pc:sldMk cId="503062015" sldId="307"/>
        </pc:sldMkLst>
        <pc:picChg chg="add mod">
          <ac:chgData name="Negar Mottaghi" userId="6adf95e0cb3681bf" providerId="LiveId" clId="{9C2656C5-FE28-4176-9EC4-AE020E7125EF}" dt="2021-05-09T03:49:27.008" v="1431" actId="1035"/>
          <ac:picMkLst>
            <pc:docMk/>
            <pc:sldMk cId="503062015" sldId="307"/>
            <ac:picMk id="6" creationId="{7C95FF40-9195-413D-AD91-8203782D9F26}"/>
          </ac:picMkLst>
        </pc:picChg>
      </pc:sldChg>
      <pc:sldChg chg="addSp modSp mod modAnim">
        <pc:chgData name="Negar Mottaghi" userId="6adf95e0cb3681bf" providerId="LiveId" clId="{9C2656C5-FE28-4176-9EC4-AE020E7125EF}" dt="2021-05-09T03:49:52.313" v="1517" actId="1038"/>
        <pc:sldMkLst>
          <pc:docMk/>
          <pc:sldMk cId="2908509708" sldId="308"/>
        </pc:sldMkLst>
        <pc:picChg chg="add mod">
          <ac:chgData name="Negar Mottaghi" userId="6adf95e0cb3681bf" providerId="LiveId" clId="{9C2656C5-FE28-4176-9EC4-AE020E7125EF}" dt="2021-05-09T03:49:52.313" v="1517" actId="1038"/>
          <ac:picMkLst>
            <pc:docMk/>
            <pc:sldMk cId="2908509708" sldId="308"/>
            <ac:picMk id="6" creationId="{4F8FEBB8-45DA-45F7-8FE5-9703EA026EA8}"/>
          </ac:picMkLst>
        </pc:picChg>
      </pc:sldChg>
      <pc:sldChg chg="addSp modSp mod modAnim">
        <pc:chgData name="Negar Mottaghi" userId="6adf95e0cb3681bf" providerId="LiveId" clId="{9C2656C5-FE28-4176-9EC4-AE020E7125EF}" dt="2021-05-09T03:50:16.193" v="1612" actId="1038"/>
        <pc:sldMkLst>
          <pc:docMk/>
          <pc:sldMk cId="1758711414" sldId="309"/>
        </pc:sldMkLst>
        <pc:picChg chg="add mod">
          <ac:chgData name="Negar Mottaghi" userId="6adf95e0cb3681bf" providerId="LiveId" clId="{9C2656C5-FE28-4176-9EC4-AE020E7125EF}" dt="2021-05-09T03:50:16.193" v="1612" actId="1038"/>
          <ac:picMkLst>
            <pc:docMk/>
            <pc:sldMk cId="1758711414" sldId="309"/>
            <ac:picMk id="6" creationId="{90B69E55-D390-4BDF-9954-11151D684DDE}"/>
          </ac:picMkLst>
        </pc:picChg>
      </pc:sldChg>
      <pc:sldChg chg="addSp modSp mod modAnim">
        <pc:chgData name="Negar Mottaghi" userId="6adf95e0cb3681bf" providerId="LiveId" clId="{9C2656C5-FE28-4176-9EC4-AE020E7125EF}" dt="2021-05-09T03:50:45.907" v="1734" actId="1035"/>
        <pc:sldMkLst>
          <pc:docMk/>
          <pc:sldMk cId="1520966216" sldId="310"/>
        </pc:sldMkLst>
        <pc:picChg chg="add mod">
          <ac:chgData name="Negar Mottaghi" userId="6adf95e0cb3681bf" providerId="LiveId" clId="{9C2656C5-FE28-4176-9EC4-AE020E7125EF}" dt="2021-05-09T03:50:45.907" v="1734" actId="1035"/>
          <ac:picMkLst>
            <pc:docMk/>
            <pc:sldMk cId="1520966216" sldId="310"/>
            <ac:picMk id="6" creationId="{2C1F2472-5CE8-4D8A-9B1C-3EA99A935E40}"/>
          </ac:picMkLst>
        </pc:picChg>
      </pc:sldChg>
      <pc:sldChg chg="addSp modSp mod modAnim">
        <pc:chgData name="Negar Mottaghi" userId="6adf95e0cb3681bf" providerId="LiveId" clId="{9C2656C5-FE28-4176-9EC4-AE020E7125EF}" dt="2021-05-09T03:51:09.752" v="1811" actId="1037"/>
        <pc:sldMkLst>
          <pc:docMk/>
          <pc:sldMk cId="780153162" sldId="311"/>
        </pc:sldMkLst>
        <pc:picChg chg="add mod">
          <ac:chgData name="Negar Mottaghi" userId="6adf95e0cb3681bf" providerId="LiveId" clId="{9C2656C5-FE28-4176-9EC4-AE020E7125EF}" dt="2021-05-09T03:51:09.752" v="1811" actId="1037"/>
          <ac:picMkLst>
            <pc:docMk/>
            <pc:sldMk cId="780153162" sldId="311"/>
            <ac:picMk id="6" creationId="{B3808B25-D185-42C6-A0D1-3A3E79B3E778}"/>
          </ac:picMkLst>
        </pc:picChg>
      </pc:sldChg>
      <pc:sldChg chg="addSp modSp mod modAnim">
        <pc:chgData name="Negar Mottaghi" userId="6adf95e0cb3681bf" providerId="LiveId" clId="{9C2656C5-FE28-4176-9EC4-AE020E7125EF}" dt="2021-05-09T03:51:32.456" v="1886" actId="1037"/>
        <pc:sldMkLst>
          <pc:docMk/>
          <pc:sldMk cId="4209948956" sldId="312"/>
        </pc:sldMkLst>
        <pc:picChg chg="add mod">
          <ac:chgData name="Negar Mottaghi" userId="6adf95e0cb3681bf" providerId="LiveId" clId="{9C2656C5-FE28-4176-9EC4-AE020E7125EF}" dt="2021-05-09T03:51:32.456" v="1886" actId="1037"/>
          <ac:picMkLst>
            <pc:docMk/>
            <pc:sldMk cId="4209948956" sldId="312"/>
            <ac:picMk id="6" creationId="{006FE68D-873D-49EF-864D-1B5F371E187A}"/>
          </ac:picMkLst>
        </pc:picChg>
      </pc:sldChg>
      <pc:sldChg chg="addSp modSp mod modAnim">
        <pc:chgData name="Negar Mottaghi" userId="6adf95e0cb3681bf" providerId="LiveId" clId="{9C2656C5-FE28-4176-9EC4-AE020E7125EF}" dt="2021-05-09T03:51:56.185" v="1955" actId="1037"/>
        <pc:sldMkLst>
          <pc:docMk/>
          <pc:sldMk cId="1047252207" sldId="313"/>
        </pc:sldMkLst>
        <pc:picChg chg="add mod">
          <ac:chgData name="Negar Mottaghi" userId="6adf95e0cb3681bf" providerId="LiveId" clId="{9C2656C5-FE28-4176-9EC4-AE020E7125EF}" dt="2021-05-09T03:51:56.185" v="1955" actId="1037"/>
          <ac:picMkLst>
            <pc:docMk/>
            <pc:sldMk cId="1047252207" sldId="313"/>
            <ac:picMk id="7" creationId="{6DD5891D-37E8-4AB4-84E1-7D79CB221048}"/>
          </ac:picMkLst>
        </pc:picChg>
      </pc:sldChg>
      <pc:sldChg chg="addSp modSp mod modAnim">
        <pc:chgData name="Negar Mottaghi" userId="6adf95e0cb3681bf" providerId="LiveId" clId="{9C2656C5-FE28-4176-9EC4-AE020E7125EF}" dt="2021-05-09T03:52:24.730" v="2032" actId="1038"/>
        <pc:sldMkLst>
          <pc:docMk/>
          <pc:sldMk cId="3462901877" sldId="315"/>
        </pc:sldMkLst>
        <pc:picChg chg="add mod">
          <ac:chgData name="Negar Mottaghi" userId="6adf95e0cb3681bf" providerId="LiveId" clId="{9C2656C5-FE28-4176-9EC4-AE020E7125EF}" dt="2021-05-09T03:52:24.730" v="2032" actId="1038"/>
          <ac:picMkLst>
            <pc:docMk/>
            <pc:sldMk cId="3462901877" sldId="315"/>
            <ac:picMk id="6" creationId="{A6E1D6CA-0166-4398-BA94-917CD2775A87}"/>
          </ac:picMkLst>
        </pc:picChg>
      </pc:sldChg>
      <pc:sldChg chg="addSp delSp modSp mod delAnim modAnim">
        <pc:chgData name="Negar Mottaghi" userId="6adf95e0cb3681bf" providerId="LiveId" clId="{9C2656C5-FE28-4176-9EC4-AE020E7125EF}" dt="2021-05-09T03:53:08.468" v="2136" actId="1037"/>
        <pc:sldMkLst>
          <pc:docMk/>
          <pc:sldMk cId="3046002455" sldId="316"/>
        </pc:sldMkLst>
        <pc:picChg chg="add del mod">
          <ac:chgData name="Negar Mottaghi" userId="6adf95e0cb3681bf" providerId="LiveId" clId="{9C2656C5-FE28-4176-9EC4-AE020E7125EF}" dt="2021-05-09T03:52:49.631" v="2060" actId="478"/>
          <ac:picMkLst>
            <pc:docMk/>
            <pc:sldMk cId="3046002455" sldId="316"/>
            <ac:picMk id="6" creationId="{853A1188-16E1-4C23-97C8-817D940CEBBD}"/>
          </ac:picMkLst>
        </pc:picChg>
        <pc:picChg chg="add mod">
          <ac:chgData name="Negar Mottaghi" userId="6adf95e0cb3681bf" providerId="LiveId" clId="{9C2656C5-FE28-4176-9EC4-AE020E7125EF}" dt="2021-05-09T03:53:08.468" v="2136" actId="1037"/>
          <ac:picMkLst>
            <pc:docMk/>
            <pc:sldMk cId="3046002455" sldId="316"/>
            <ac:picMk id="7" creationId="{444DAC6D-3397-40DD-BBCB-B0D9C10C3A15}"/>
          </ac:picMkLst>
        </pc:picChg>
      </pc:sldChg>
      <pc:sldChg chg="addSp modSp mod modAnim">
        <pc:chgData name="Negar Mottaghi" userId="6adf95e0cb3681bf" providerId="LiveId" clId="{9C2656C5-FE28-4176-9EC4-AE020E7125EF}" dt="2021-05-09T03:53:32.385" v="2195" actId="1037"/>
        <pc:sldMkLst>
          <pc:docMk/>
          <pc:sldMk cId="2057340640" sldId="317"/>
        </pc:sldMkLst>
        <pc:picChg chg="add mod">
          <ac:chgData name="Negar Mottaghi" userId="6adf95e0cb3681bf" providerId="LiveId" clId="{9C2656C5-FE28-4176-9EC4-AE020E7125EF}" dt="2021-05-09T03:53:32.385" v="2195" actId="1037"/>
          <ac:picMkLst>
            <pc:docMk/>
            <pc:sldMk cId="2057340640" sldId="317"/>
            <ac:picMk id="6" creationId="{B43FCB48-6CD9-4963-8321-149DF172599A}"/>
          </ac:picMkLst>
        </pc:picChg>
      </pc:sldChg>
      <pc:sldChg chg="addSp modSp mod modAnim">
        <pc:chgData name="Negar Mottaghi" userId="6adf95e0cb3681bf" providerId="LiveId" clId="{9C2656C5-FE28-4176-9EC4-AE020E7125EF}" dt="2021-05-09T03:53:55.693" v="2268" actId="1037"/>
        <pc:sldMkLst>
          <pc:docMk/>
          <pc:sldMk cId="3008279719" sldId="318"/>
        </pc:sldMkLst>
        <pc:picChg chg="add mod">
          <ac:chgData name="Negar Mottaghi" userId="6adf95e0cb3681bf" providerId="LiveId" clId="{9C2656C5-FE28-4176-9EC4-AE020E7125EF}" dt="2021-05-09T03:53:55.693" v="2268" actId="1037"/>
          <ac:picMkLst>
            <pc:docMk/>
            <pc:sldMk cId="3008279719" sldId="318"/>
            <ac:picMk id="6" creationId="{1F101063-AC41-4969-9145-EEA88190B4C9}"/>
          </ac:picMkLst>
        </pc:picChg>
      </pc:sldChg>
      <pc:sldChg chg="addSp modSp mod modAnim">
        <pc:chgData name="Negar Mottaghi" userId="6adf95e0cb3681bf" providerId="LiveId" clId="{9C2656C5-FE28-4176-9EC4-AE020E7125EF}" dt="2021-05-09T03:54:18.701" v="2320" actId="1038"/>
        <pc:sldMkLst>
          <pc:docMk/>
          <pc:sldMk cId="3502665068" sldId="319"/>
        </pc:sldMkLst>
        <pc:picChg chg="add mod">
          <ac:chgData name="Negar Mottaghi" userId="6adf95e0cb3681bf" providerId="LiveId" clId="{9C2656C5-FE28-4176-9EC4-AE020E7125EF}" dt="2021-05-09T03:54:18.701" v="2320" actId="1038"/>
          <ac:picMkLst>
            <pc:docMk/>
            <pc:sldMk cId="3502665068" sldId="319"/>
            <ac:picMk id="6" creationId="{2EB9B7A8-C581-467B-8D6E-C8E466BACFA3}"/>
          </ac:picMkLst>
        </pc:picChg>
      </pc:sldChg>
      <pc:sldChg chg="addSp modSp mod modAnim">
        <pc:chgData name="Negar Mottaghi" userId="6adf95e0cb3681bf" providerId="LiveId" clId="{9C2656C5-FE28-4176-9EC4-AE020E7125EF}" dt="2021-05-09T03:54:37.407" v="2373" actId="1035"/>
        <pc:sldMkLst>
          <pc:docMk/>
          <pc:sldMk cId="4246582447" sldId="320"/>
        </pc:sldMkLst>
        <pc:picChg chg="add mod">
          <ac:chgData name="Negar Mottaghi" userId="6adf95e0cb3681bf" providerId="LiveId" clId="{9C2656C5-FE28-4176-9EC4-AE020E7125EF}" dt="2021-05-09T03:54:37.407" v="2373" actId="1035"/>
          <ac:picMkLst>
            <pc:docMk/>
            <pc:sldMk cId="4246582447" sldId="320"/>
            <ac:picMk id="6" creationId="{93993580-9ED3-48DE-8F89-3D4CF21D8440}"/>
          </ac:picMkLst>
        </pc:picChg>
      </pc:sldChg>
      <pc:sldChg chg="addSp modSp mod modAnim">
        <pc:chgData name="Negar Mottaghi" userId="6adf95e0cb3681bf" providerId="LiveId" clId="{9C2656C5-FE28-4176-9EC4-AE020E7125EF}" dt="2021-05-09T03:55:28.006" v="2586" actId="1035"/>
        <pc:sldMkLst>
          <pc:docMk/>
          <pc:sldMk cId="3730249487" sldId="323"/>
        </pc:sldMkLst>
        <pc:picChg chg="add mod">
          <ac:chgData name="Negar Mottaghi" userId="6adf95e0cb3681bf" providerId="LiveId" clId="{9C2656C5-FE28-4176-9EC4-AE020E7125EF}" dt="2021-05-09T03:55:28.006" v="2586" actId="1035"/>
          <ac:picMkLst>
            <pc:docMk/>
            <pc:sldMk cId="3730249487" sldId="323"/>
            <ac:picMk id="2" creationId="{D862DDD2-D4E5-41EB-9BBD-43587AE2ECEA}"/>
          </ac:picMkLst>
        </pc:picChg>
      </pc:sldChg>
      <pc:sldChg chg="addSp delSp modSp del mod delAnim modAnim">
        <pc:chgData name="Negar Mottaghi" userId="6adf95e0cb3681bf" providerId="LiveId" clId="{9C2656C5-FE28-4176-9EC4-AE020E7125EF}" dt="2021-05-09T03:56:08.261" v="2630" actId="47"/>
        <pc:sldMkLst>
          <pc:docMk/>
          <pc:sldMk cId="2251714517" sldId="324"/>
        </pc:sldMkLst>
        <pc:picChg chg="add del mod">
          <ac:chgData name="Negar Mottaghi" userId="6adf95e0cb3681bf" providerId="LiveId" clId="{9C2656C5-FE28-4176-9EC4-AE020E7125EF}" dt="2021-05-09T03:55:44.235" v="2629" actId="478"/>
          <ac:picMkLst>
            <pc:docMk/>
            <pc:sldMk cId="2251714517" sldId="324"/>
            <ac:picMk id="6" creationId="{EE34BF8E-468D-4752-B7F1-910C8CF51A07}"/>
          </ac:picMkLst>
        </pc:picChg>
      </pc:sldChg>
      <pc:sldChg chg="del">
        <pc:chgData name="Negar Mottaghi" userId="6adf95e0cb3681bf" providerId="LiveId" clId="{9C2656C5-FE28-4176-9EC4-AE020E7125EF}" dt="2021-05-09T03:56:11.685" v="2631" actId="47"/>
        <pc:sldMkLst>
          <pc:docMk/>
          <pc:sldMk cId="504528245" sldId="325"/>
        </pc:sldMkLst>
      </pc:sldChg>
      <pc:sldChg chg="addSp modSp mod modAnim">
        <pc:chgData name="Negar Mottaghi" userId="6adf95e0cb3681bf" providerId="LiveId" clId="{9C2656C5-FE28-4176-9EC4-AE020E7125EF}" dt="2021-05-08T06:42:26.839" v="1" actId="1076"/>
        <pc:sldMkLst>
          <pc:docMk/>
          <pc:sldMk cId="2877279700" sldId="326"/>
        </pc:sldMkLst>
        <pc:picChg chg="add mod">
          <ac:chgData name="Negar Mottaghi" userId="6adf95e0cb3681bf" providerId="LiveId" clId="{9C2656C5-FE28-4176-9EC4-AE020E7125EF}" dt="2021-05-08T06:42:26.839" v="1" actId="1076"/>
          <ac:picMkLst>
            <pc:docMk/>
            <pc:sldMk cId="2877279700" sldId="326"/>
            <ac:picMk id="2" creationId="{2A4351D1-0DE6-4800-B39E-1277AE0D2F9C}"/>
          </ac:picMkLst>
        </pc:picChg>
      </pc:sldChg>
      <pc:sldChg chg="addSp modSp mod modAnim">
        <pc:chgData name="Negar Mottaghi" userId="6adf95e0cb3681bf" providerId="LiveId" clId="{9C2656C5-FE28-4176-9EC4-AE020E7125EF}" dt="2021-05-08T13:34:17.391" v="766" actId="1035"/>
        <pc:sldMkLst>
          <pc:docMk/>
          <pc:sldMk cId="3807293866" sldId="329"/>
        </pc:sldMkLst>
        <pc:picChg chg="add mod">
          <ac:chgData name="Negar Mottaghi" userId="6adf95e0cb3681bf" providerId="LiveId" clId="{9C2656C5-FE28-4176-9EC4-AE020E7125EF}" dt="2021-05-08T13:34:17.391" v="766" actId="1035"/>
          <ac:picMkLst>
            <pc:docMk/>
            <pc:sldMk cId="3807293866" sldId="329"/>
            <ac:picMk id="6" creationId="{74FE0058-8AF1-41BC-9848-A7F5DA280708}"/>
          </ac:picMkLst>
        </pc:picChg>
      </pc:sldChg>
      <pc:sldChg chg="addSp modSp mod modAnim">
        <pc:chgData name="Negar Mottaghi" userId="6adf95e0cb3681bf" providerId="LiveId" clId="{9C2656C5-FE28-4176-9EC4-AE020E7125EF}" dt="2021-05-08T13:34:35.489" v="846" actId="1035"/>
        <pc:sldMkLst>
          <pc:docMk/>
          <pc:sldMk cId="2042271917" sldId="330"/>
        </pc:sldMkLst>
        <pc:picChg chg="add mod">
          <ac:chgData name="Negar Mottaghi" userId="6adf95e0cb3681bf" providerId="LiveId" clId="{9C2656C5-FE28-4176-9EC4-AE020E7125EF}" dt="2021-05-08T13:34:35.489" v="846" actId="1035"/>
          <ac:picMkLst>
            <pc:docMk/>
            <pc:sldMk cId="2042271917" sldId="330"/>
            <ac:picMk id="6" creationId="{B3BB5019-332B-40A7-AD1C-E7A2350ACF05}"/>
          </ac:picMkLst>
        </pc:picChg>
      </pc:sldChg>
      <pc:sldChg chg="addSp modSp mod modAnim">
        <pc:chgData name="Negar Mottaghi" userId="6adf95e0cb3681bf" providerId="LiveId" clId="{9C2656C5-FE28-4176-9EC4-AE020E7125EF}" dt="2021-05-08T13:34:54.099" v="980" actId="1037"/>
        <pc:sldMkLst>
          <pc:docMk/>
          <pc:sldMk cId="1831830387" sldId="331"/>
        </pc:sldMkLst>
        <pc:picChg chg="add mod">
          <ac:chgData name="Negar Mottaghi" userId="6adf95e0cb3681bf" providerId="LiveId" clId="{9C2656C5-FE28-4176-9EC4-AE020E7125EF}" dt="2021-05-08T13:34:54.099" v="980" actId="1037"/>
          <ac:picMkLst>
            <pc:docMk/>
            <pc:sldMk cId="1831830387" sldId="331"/>
            <ac:picMk id="6" creationId="{89CA0C78-E2C3-4BEA-B1AB-BB3A760F6B79}"/>
          </ac:picMkLst>
        </pc:picChg>
      </pc:sldChg>
      <pc:sldChg chg="addSp modSp mod modAnim">
        <pc:chgData name="Negar Mottaghi" userId="6adf95e0cb3681bf" providerId="LiveId" clId="{9C2656C5-FE28-4176-9EC4-AE020E7125EF}" dt="2021-05-08T13:35:21.178" v="1137" actId="404"/>
        <pc:sldMkLst>
          <pc:docMk/>
          <pc:sldMk cId="2516787816" sldId="332"/>
        </pc:sldMkLst>
        <pc:spChg chg="mod">
          <ac:chgData name="Negar Mottaghi" userId="6adf95e0cb3681bf" providerId="LiveId" clId="{9C2656C5-FE28-4176-9EC4-AE020E7125EF}" dt="2021-05-08T13:35:21.178" v="1137" actId="404"/>
          <ac:spMkLst>
            <pc:docMk/>
            <pc:sldMk cId="2516787816" sldId="332"/>
            <ac:spMk id="2" creationId="{00000000-0000-0000-0000-000000000000}"/>
          </ac:spMkLst>
        </pc:spChg>
        <pc:picChg chg="add mod">
          <ac:chgData name="Negar Mottaghi" userId="6adf95e0cb3681bf" providerId="LiveId" clId="{9C2656C5-FE28-4176-9EC4-AE020E7125EF}" dt="2021-05-08T13:35:16.951" v="1136" actId="1038"/>
          <ac:picMkLst>
            <pc:docMk/>
            <pc:sldMk cId="2516787816" sldId="332"/>
            <ac:picMk id="6" creationId="{24188775-5B6B-4C77-A1CE-3131241E66F4}"/>
          </ac:picMkLst>
        </pc:picChg>
      </pc:sldChg>
      <pc:sldChg chg="addSp delSp modSp mod addAnim delAnim modAnim">
        <pc:chgData name="Negar Mottaghi" userId="6adf95e0cb3681bf" providerId="LiveId" clId="{9C2656C5-FE28-4176-9EC4-AE020E7125EF}" dt="2021-05-08T13:36:52.323" v="1218" actId="2710"/>
        <pc:sldMkLst>
          <pc:docMk/>
          <pc:sldMk cId="2146517541" sldId="333"/>
        </pc:sldMkLst>
        <pc:spChg chg="mod">
          <ac:chgData name="Negar Mottaghi" userId="6adf95e0cb3681bf" providerId="LiveId" clId="{9C2656C5-FE28-4176-9EC4-AE020E7125EF}" dt="2021-05-08T13:35:35.466" v="1142" actId="27636"/>
          <ac:spMkLst>
            <pc:docMk/>
            <pc:sldMk cId="2146517541" sldId="333"/>
            <ac:spMk id="2" creationId="{00000000-0000-0000-0000-000000000000}"/>
          </ac:spMkLst>
        </pc:spChg>
        <pc:spChg chg="mod">
          <ac:chgData name="Negar Mottaghi" userId="6adf95e0cb3681bf" providerId="LiveId" clId="{9C2656C5-FE28-4176-9EC4-AE020E7125EF}" dt="2021-05-08T13:36:52.323" v="1218" actId="2710"/>
          <ac:spMkLst>
            <pc:docMk/>
            <pc:sldMk cId="2146517541" sldId="333"/>
            <ac:spMk id="3" creationId="{00000000-0000-0000-0000-000000000000}"/>
          </ac:spMkLst>
        </pc:spChg>
        <pc:picChg chg="add del mod">
          <ac:chgData name="Negar Mottaghi" userId="6adf95e0cb3681bf" providerId="LiveId" clId="{9C2656C5-FE28-4176-9EC4-AE020E7125EF}" dt="2021-05-08T13:36:02.498" v="1148" actId="1076"/>
          <ac:picMkLst>
            <pc:docMk/>
            <pc:sldMk cId="2146517541" sldId="333"/>
            <ac:picMk id="6" creationId="{FCD94457-C5AF-4E99-A98B-37A1C7C37A5E}"/>
          </ac:picMkLst>
        </pc:picChg>
      </pc:sldChg>
      <pc:sldChg chg="addSp modSp mod modAnim">
        <pc:chgData name="Negar Mottaghi" userId="6adf95e0cb3681bf" providerId="LiveId" clId="{9C2656C5-FE28-4176-9EC4-AE020E7125EF}" dt="2021-05-08T13:36:41.259" v="1217" actId="27636"/>
        <pc:sldMkLst>
          <pc:docMk/>
          <pc:sldMk cId="599828747" sldId="334"/>
        </pc:sldMkLst>
        <pc:spChg chg="mod">
          <ac:chgData name="Negar Mottaghi" userId="6adf95e0cb3681bf" providerId="LiveId" clId="{9C2656C5-FE28-4176-9EC4-AE020E7125EF}" dt="2021-05-08T13:36:41.259" v="1217" actId="27636"/>
          <ac:spMkLst>
            <pc:docMk/>
            <pc:sldMk cId="599828747" sldId="334"/>
            <ac:spMk id="3" creationId="{00000000-0000-0000-0000-000000000000}"/>
          </ac:spMkLst>
        </pc:spChg>
        <pc:picChg chg="add mod">
          <ac:chgData name="Negar Mottaghi" userId="6adf95e0cb3681bf" providerId="LiveId" clId="{9C2656C5-FE28-4176-9EC4-AE020E7125EF}" dt="2021-05-08T13:36:19.948" v="1213" actId="1035"/>
          <ac:picMkLst>
            <pc:docMk/>
            <pc:sldMk cId="599828747" sldId="334"/>
            <ac:picMk id="6" creationId="{9F118276-1206-4740-BC4A-1CEEC6C78577}"/>
          </ac:picMkLst>
        </pc:picChg>
      </pc:sldChg>
      <pc:sldChg chg="addSp modSp mod modAnim">
        <pc:chgData name="Negar Mottaghi" userId="6adf95e0cb3681bf" providerId="LiveId" clId="{9C2656C5-FE28-4176-9EC4-AE020E7125EF}" dt="2021-05-09T03:48:34.020" v="1268" actId="1035"/>
        <pc:sldMkLst>
          <pc:docMk/>
          <pc:sldMk cId="147937351" sldId="335"/>
        </pc:sldMkLst>
        <pc:spChg chg="mod">
          <ac:chgData name="Negar Mottaghi" userId="6adf95e0cb3681bf" providerId="LiveId" clId="{9C2656C5-FE28-4176-9EC4-AE020E7125EF}" dt="2021-05-08T13:37:09.202" v="1221" actId="404"/>
          <ac:spMkLst>
            <pc:docMk/>
            <pc:sldMk cId="147937351" sldId="335"/>
            <ac:spMk id="2" creationId="{00000000-0000-0000-0000-000000000000}"/>
          </ac:spMkLst>
        </pc:spChg>
        <pc:spChg chg="mod">
          <ac:chgData name="Negar Mottaghi" userId="6adf95e0cb3681bf" providerId="LiveId" clId="{9C2656C5-FE28-4176-9EC4-AE020E7125EF}" dt="2021-05-08T13:36:59.997" v="1220" actId="27636"/>
          <ac:spMkLst>
            <pc:docMk/>
            <pc:sldMk cId="147937351" sldId="335"/>
            <ac:spMk id="3" creationId="{00000000-0000-0000-0000-000000000000}"/>
          </ac:spMkLst>
        </pc:spChg>
        <pc:picChg chg="add mod">
          <ac:chgData name="Negar Mottaghi" userId="6adf95e0cb3681bf" providerId="LiveId" clId="{9C2656C5-FE28-4176-9EC4-AE020E7125EF}" dt="2021-05-09T03:48:34.020" v="1268" actId="1035"/>
          <ac:picMkLst>
            <pc:docMk/>
            <pc:sldMk cId="147937351" sldId="335"/>
            <ac:picMk id="6" creationId="{97AE5662-7353-4EE1-B48B-6E5ECE7B84CF}"/>
          </ac:picMkLst>
        </pc:picChg>
      </pc:sldChg>
    </pc:docChg>
  </pc:docChgLst>
  <pc:docChgLst>
    <pc:chgData name="Negar Mottaghi" userId="6adf95e0cb3681bf" providerId="LiveId" clId="{ADF6F946-07C2-4BA7-BD3D-EC83D426EE41}"/>
    <pc:docChg chg="undo custSel modSld">
      <pc:chgData name="Negar Mottaghi" userId="6adf95e0cb3681bf" providerId="LiveId" clId="{ADF6F946-07C2-4BA7-BD3D-EC83D426EE41}" dt="2021-04-02T13:37:46.742" v="32" actId="1076"/>
      <pc:docMkLst>
        <pc:docMk/>
      </pc:docMkLst>
      <pc:sldChg chg="addSp modSp mod modAnim">
        <pc:chgData name="Negar Mottaghi" userId="6adf95e0cb3681bf" providerId="LiveId" clId="{ADF6F946-07C2-4BA7-BD3D-EC83D426EE41}" dt="2021-04-01T17:20:09.426" v="1" actId="1076"/>
        <pc:sldMkLst>
          <pc:docMk/>
          <pc:sldMk cId="1905446911" sldId="265"/>
        </pc:sldMkLst>
        <pc:picChg chg="add mod">
          <ac:chgData name="Negar Mottaghi" userId="6adf95e0cb3681bf" providerId="LiveId" clId="{ADF6F946-07C2-4BA7-BD3D-EC83D426EE41}" dt="2021-04-01T17:20:09.426" v="1" actId="1076"/>
          <ac:picMkLst>
            <pc:docMk/>
            <pc:sldMk cId="1905446911" sldId="265"/>
            <ac:picMk id="2" creationId="{EF714BB7-1906-40BD-A086-AE2F302013F0}"/>
          </ac:picMkLst>
        </pc:picChg>
      </pc:sldChg>
      <pc:sldChg chg="addSp modSp mod modAnim">
        <pc:chgData name="Negar Mottaghi" userId="6adf95e0cb3681bf" providerId="LiveId" clId="{ADF6F946-07C2-4BA7-BD3D-EC83D426EE41}" dt="2021-04-01T17:20:32.250" v="3" actId="1076"/>
        <pc:sldMkLst>
          <pc:docMk/>
          <pc:sldMk cId="2216541185" sldId="266"/>
        </pc:sldMkLst>
        <pc:picChg chg="add mod">
          <ac:chgData name="Negar Mottaghi" userId="6adf95e0cb3681bf" providerId="LiveId" clId="{ADF6F946-07C2-4BA7-BD3D-EC83D426EE41}" dt="2021-04-01T17:20:32.250" v="3" actId="1076"/>
          <ac:picMkLst>
            <pc:docMk/>
            <pc:sldMk cId="2216541185" sldId="266"/>
            <ac:picMk id="6" creationId="{C084C18A-A160-4B73-A272-1E9EDFAAB553}"/>
          </ac:picMkLst>
        </pc:picChg>
      </pc:sldChg>
      <pc:sldChg chg="addSp modSp mod modAnim">
        <pc:chgData name="Negar Mottaghi" userId="6adf95e0cb3681bf" providerId="LiveId" clId="{ADF6F946-07C2-4BA7-BD3D-EC83D426EE41}" dt="2021-04-01T17:20:55.162" v="5" actId="1076"/>
        <pc:sldMkLst>
          <pc:docMk/>
          <pc:sldMk cId="3187505693" sldId="267"/>
        </pc:sldMkLst>
        <pc:picChg chg="add mod">
          <ac:chgData name="Negar Mottaghi" userId="6adf95e0cb3681bf" providerId="LiveId" clId="{ADF6F946-07C2-4BA7-BD3D-EC83D426EE41}" dt="2021-04-01T17:20:55.162" v="5" actId="1076"/>
          <ac:picMkLst>
            <pc:docMk/>
            <pc:sldMk cId="3187505693" sldId="267"/>
            <ac:picMk id="2" creationId="{EBFC1597-A5A0-401A-A300-3CEAC8AC3F02}"/>
          </ac:picMkLst>
        </pc:picChg>
      </pc:sldChg>
      <pc:sldChg chg="addSp modSp mod modAnim">
        <pc:chgData name="Negar Mottaghi" userId="6adf95e0cb3681bf" providerId="LiveId" clId="{ADF6F946-07C2-4BA7-BD3D-EC83D426EE41}" dt="2021-04-01T17:21:54.793" v="11" actId="1076"/>
        <pc:sldMkLst>
          <pc:docMk/>
          <pc:sldMk cId="4062830816" sldId="268"/>
        </pc:sldMkLst>
        <pc:picChg chg="add mod">
          <ac:chgData name="Negar Mottaghi" userId="6adf95e0cb3681bf" providerId="LiveId" clId="{ADF6F946-07C2-4BA7-BD3D-EC83D426EE41}" dt="2021-04-01T17:21:54.793" v="11" actId="1076"/>
          <ac:picMkLst>
            <pc:docMk/>
            <pc:sldMk cId="4062830816" sldId="268"/>
            <ac:picMk id="7" creationId="{99E8A689-1436-4DD7-AD9F-76D6EE00AF24}"/>
          </ac:picMkLst>
        </pc:picChg>
      </pc:sldChg>
      <pc:sldChg chg="addSp modSp mod modAnim">
        <pc:chgData name="Negar Mottaghi" userId="6adf95e0cb3681bf" providerId="LiveId" clId="{ADF6F946-07C2-4BA7-BD3D-EC83D426EE41}" dt="2021-04-01T17:21:10.041" v="7" actId="1076"/>
        <pc:sldMkLst>
          <pc:docMk/>
          <pc:sldMk cId="3666345182" sldId="269"/>
        </pc:sldMkLst>
        <pc:picChg chg="add mod">
          <ac:chgData name="Negar Mottaghi" userId="6adf95e0cb3681bf" providerId="LiveId" clId="{ADF6F946-07C2-4BA7-BD3D-EC83D426EE41}" dt="2021-04-01T17:21:10.041" v="7" actId="1076"/>
          <ac:picMkLst>
            <pc:docMk/>
            <pc:sldMk cId="3666345182" sldId="269"/>
            <ac:picMk id="2" creationId="{FB126CA8-11DC-4F0A-94D3-9AED16A43D0E}"/>
          </ac:picMkLst>
        </pc:picChg>
      </pc:sldChg>
      <pc:sldChg chg="addSp modSp mod modAnim">
        <pc:chgData name="Negar Mottaghi" userId="6adf95e0cb3681bf" providerId="LiveId" clId="{ADF6F946-07C2-4BA7-BD3D-EC83D426EE41}" dt="2021-04-01T17:22:08.643" v="13" actId="14100"/>
        <pc:sldMkLst>
          <pc:docMk/>
          <pc:sldMk cId="3965640963" sldId="270"/>
        </pc:sldMkLst>
        <pc:picChg chg="add mod">
          <ac:chgData name="Negar Mottaghi" userId="6adf95e0cb3681bf" providerId="LiveId" clId="{ADF6F946-07C2-4BA7-BD3D-EC83D426EE41}" dt="2021-04-01T17:22:04.187" v="12" actId="1076"/>
          <ac:picMkLst>
            <pc:docMk/>
            <pc:sldMk cId="3965640963" sldId="270"/>
            <ac:picMk id="4" creationId="{909B5528-BB31-4872-B9BF-CDF5FBB7D60F}"/>
          </ac:picMkLst>
        </pc:picChg>
        <pc:picChg chg="mod">
          <ac:chgData name="Negar Mottaghi" userId="6adf95e0cb3681bf" providerId="LiveId" clId="{ADF6F946-07C2-4BA7-BD3D-EC83D426EE41}" dt="2021-04-01T17:22:08.643" v="13" actId="14100"/>
          <ac:picMkLst>
            <pc:docMk/>
            <pc:sldMk cId="3965640963" sldId="270"/>
            <ac:picMk id="5" creationId="{00000000-0000-0000-0000-000000000000}"/>
          </ac:picMkLst>
        </pc:picChg>
      </pc:sldChg>
      <pc:sldChg chg="addSp modSp mod modAnim">
        <pc:chgData name="Negar Mottaghi" userId="6adf95e0cb3681bf" providerId="LiveId" clId="{ADF6F946-07C2-4BA7-BD3D-EC83D426EE41}" dt="2021-04-01T17:22:33.507" v="15" actId="1076"/>
        <pc:sldMkLst>
          <pc:docMk/>
          <pc:sldMk cId="3642662414" sldId="272"/>
        </pc:sldMkLst>
        <pc:picChg chg="add mod">
          <ac:chgData name="Negar Mottaghi" userId="6adf95e0cb3681bf" providerId="LiveId" clId="{ADF6F946-07C2-4BA7-BD3D-EC83D426EE41}" dt="2021-04-01T17:22:33.507" v="15" actId="1076"/>
          <ac:picMkLst>
            <pc:docMk/>
            <pc:sldMk cId="3642662414" sldId="272"/>
            <ac:picMk id="6" creationId="{F4C1A9D3-B4A5-450F-8B57-7057EBED3580}"/>
          </ac:picMkLst>
        </pc:picChg>
      </pc:sldChg>
      <pc:sldChg chg="addSp modSp mod modAnim">
        <pc:chgData name="Negar Mottaghi" userId="6adf95e0cb3681bf" providerId="LiveId" clId="{ADF6F946-07C2-4BA7-BD3D-EC83D426EE41}" dt="2021-04-01T17:35:49.019" v="19" actId="1076"/>
        <pc:sldMkLst>
          <pc:docMk/>
          <pc:sldMk cId="4051565178" sldId="274"/>
        </pc:sldMkLst>
        <pc:picChg chg="add mod">
          <ac:chgData name="Negar Mottaghi" userId="6adf95e0cb3681bf" providerId="LiveId" clId="{ADF6F946-07C2-4BA7-BD3D-EC83D426EE41}" dt="2021-04-01T17:35:49.019" v="19" actId="1076"/>
          <ac:picMkLst>
            <pc:docMk/>
            <pc:sldMk cId="4051565178" sldId="274"/>
            <ac:picMk id="6" creationId="{5DEB0EC6-1D94-4708-9196-F06235E8F8ED}"/>
          </ac:picMkLst>
        </pc:picChg>
      </pc:sldChg>
      <pc:sldChg chg="addSp modSp mod modAnim">
        <pc:chgData name="Negar Mottaghi" userId="6adf95e0cb3681bf" providerId="LiveId" clId="{ADF6F946-07C2-4BA7-BD3D-EC83D426EE41}" dt="2021-04-01T17:25:07.082" v="17" actId="1076"/>
        <pc:sldMkLst>
          <pc:docMk/>
          <pc:sldMk cId="1364093899" sldId="275"/>
        </pc:sldMkLst>
        <pc:picChg chg="add mod">
          <ac:chgData name="Negar Mottaghi" userId="6adf95e0cb3681bf" providerId="LiveId" clId="{ADF6F946-07C2-4BA7-BD3D-EC83D426EE41}" dt="2021-04-01T17:25:07.082" v="17" actId="1076"/>
          <ac:picMkLst>
            <pc:docMk/>
            <pc:sldMk cId="1364093899" sldId="275"/>
            <ac:picMk id="7" creationId="{F4A82569-1A1F-4653-ACD1-AF0DA0326FA7}"/>
          </ac:picMkLst>
        </pc:picChg>
      </pc:sldChg>
      <pc:sldChg chg="addSp modSp mod modAnim">
        <pc:chgData name="Negar Mottaghi" userId="6adf95e0cb3681bf" providerId="LiveId" clId="{ADF6F946-07C2-4BA7-BD3D-EC83D426EE41}" dt="2021-04-02T13:34:14.973" v="23" actId="14100"/>
        <pc:sldMkLst>
          <pc:docMk/>
          <pc:sldMk cId="621861083" sldId="276"/>
        </pc:sldMkLst>
        <pc:picChg chg="add mod">
          <ac:chgData name="Negar Mottaghi" userId="6adf95e0cb3681bf" providerId="LiveId" clId="{ADF6F946-07C2-4BA7-BD3D-EC83D426EE41}" dt="2021-04-02T13:33:46.585" v="21" actId="1076"/>
          <ac:picMkLst>
            <pc:docMk/>
            <pc:sldMk cId="621861083" sldId="276"/>
            <ac:picMk id="2" creationId="{51FF0151-BE23-42BE-9C30-0AEFAD56D648}"/>
          </ac:picMkLst>
        </pc:picChg>
        <pc:picChg chg="mod">
          <ac:chgData name="Negar Mottaghi" userId="6adf95e0cb3681bf" providerId="LiveId" clId="{ADF6F946-07C2-4BA7-BD3D-EC83D426EE41}" dt="2021-04-02T13:34:14.973" v="23" actId="14100"/>
          <ac:picMkLst>
            <pc:docMk/>
            <pc:sldMk cId="621861083" sldId="276"/>
            <ac:picMk id="10" creationId="{00000000-0000-0000-0000-000000000000}"/>
          </ac:picMkLst>
        </pc:picChg>
      </pc:sldChg>
      <pc:sldChg chg="addSp modSp mod modAnim">
        <pc:chgData name="Negar Mottaghi" userId="6adf95e0cb3681bf" providerId="LiveId" clId="{ADF6F946-07C2-4BA7-BD3D-EC83D426EE41}" dt="2021-04-02T13:35:31.028" v="26" actId="14100"/>
        <pc:sldMkLst>
          <pc:docMk/>
          <pc:sldMk cId="3361986360" sldId="277"/>
        </pc:sldMkLst>
        <pc:picChg chg="mod">
          <ac:chgData name="Negar Mottaghi" userId="6adf95e0cb3681bf" providerId="LiveId" clId="{ADF6F946-07C2-4BA7-BD3D-EC83D426EE41}" dt="2021-04-02T13:35:31.028" v="26" actId="14100"/>
          <ac:picMkLst>
            <pc:docMk/>
            <pc:sldMk cId="3361986360" sldId="277"/>
            <ac:picMk id="4" creationId="{00000000-0000-0000-0000-000000000000}"/>
          </ac:picMkLst>
        </pc:picChg>
        <pc:picChg chg="add mod">
          <ac:chgData name="Negar Mottaghi" userId="6adf95e0cb3681bf" providerId="LiveId" clId="{ADF6F946-07C2-4BA7-BD3D-EC83D426EE41}" dt="2021-04-02T13:34:55.053" v="25" actId="1076"/>
          <ac:picMkLst>
            <pc:docMk/>
            <pc:sldMk cId="3361986360" sldId="277"/>
            <ac:picMk id="5" creationId="{C31829C7-14E3-4418-947C-8BC6B5255B86}"/>
          </ac:picMkLst>
        </pc:picChg>
      </pc:sldChg>
      <pc:sldChg chg="addSp modSp mod modAnim">
        <pc:chgData name="Negar Mottaghi" userId="6adf95e0cb3681bf" providerId="LiveId" clId="{ADF6F946-07C2-4BA7-BD3D-EC83D426EE41}" dt="2021-04-02T13:36:57.326" v="28" actId="1076"/>
        <pc:sldMkLst>
          <pc:docMk/>
          <pc:sldMk cId="3578001004" sldId="278"/>
        </pc:sldMkLst>
        <pc:picChg chg="add mod">
          <ac:chgData name="Negar Mottaghi" userId="6adf95e0cb3681bf" providerId="LiveId" clId="{ADF6F946-07C2-4BA7-BD3D-EC83D426EE41}" dt="2021-04-02T13:36:57.326" v="28" actId="1076"/>
          <ac:picMkLst>
            <pc:docMk/>
            <pc:sldMk cId="3578001004" sldId="278"/>
            <ac:picMk id="6" creationId="{B7A69745-22A6-46C6-8D87-45E68E2E3E34}"/>
          </ac:picMkLst>
        </pc:picChg>
      </pc:sldChg>
      <pc:sldChg chg="addSp modSp mod modAnim">
        <pc:chgData name="Negar Mottaghi" userId="6adf95e0cb3681bf" providerId="LiveId" clId="{ADF6F946-07C2-4BA7-BD3D-EC83D426EE41}" dt="2021-04-02T13:37:17.240" v="30" actId="1076"/>
        <pc:sldMkLst>
          <pc:docMk/>
          <pc:sldMk cId="345167333" sldId="327"/>
        </pc:sldMkLst>
        <pc:picChg chg="add mod">
          <ac:chgData name="Negar Mottaghi" userId="6adf95e0cb3681bf" providerId="LiveId" clId="{ADF6F946-07C2-4BA7-BD3D-EC83D426EE41}" dt="2021-04-02T13:37:17.240" v="30" actId="1076"/>
          <ac:picMkLst>
            <pc:docMk/>
            <pc:sldMk cId="345167333" sldId="327"/>
            <ac:picMk id="3" creationId="{C7E38096-690B-42D1-83B2-00EDF99831F4}"/>
          </ac:picMkLst>
        </pc:picChg>
      </pc:sldChg>
      <pc:sldChg chg="addSp modSp mod modAnim">
        <pc:chgData name="Negar Mottaghi" userId="6adf95e0cb3681bf" providerId="LiveId" clId="{ADF6F946-07C2-4BA7-BD3D-EC83D426EE41}" dt="2021-04-02T13:37:46.742" v="32" actId="1076"/>
        <pc:sldMkLst>
          <pc:docMk/>
          <pc:sldMk cId="1083297528" sldId="328"/>
        </pc:sldMkLst>
        <pc:picChg chg="add mod">
          <ac:chgData name="Negar Mottaghi" userId="6adf95e0cb3681bf" providerId="LiveId" clId="{ADF6F946-07C2-4BA7-BD3D-EC83D426EE41}" dt="2021-04-02T13:37:46.742" v="32" actId="1076"/>
          <ac:picMkLst>
            <pc:docMk/>
            <pc:sldMk cId="1083297528" sldId="328"/>
            <ac:picMk id="2" creationId="{4EFE3CBD-E6CB-4570-B07C-052E36577912}"/>
          </ac:picMkLst>
        </pc:picChg>
      </pc:sldChg>
    </pc:docChg>
  </pc:docChgLst>
  <pc:docChgLst>
    <pc:chgData name="Negar Mottaghi" userId="6adf95e0cb3681bf" providerId="LiveId" clId="{B3E71FB2-4BF2-41EF-89AB-DF6C66C9A7D1}"/>
    <pc:docChg chg="undo redo custSel modSld">
      <pc:chgData name="Negar Mottaghi" userId="6adf95e0cb3681bf" providerId="LiveId" clId="{B3E71FB2-4BF2-41EF-89AB-DF6C66C9A7D1}" dt="2022-06-20T13:59:48.649" v="3529" actId="1076"/>
      <pc:docMkLst>
        <pc:docMk/>
      </pc:docMkLst>
      <pc:sldChg chg="modSp mod">
        <pc:chgData name="Negar Mottaghi" userId="6adf95e0cb3681bf" providerId="LiveId" clId="{B3E71FB2-4BF2-41EF-89AB-DF6C66C9A7D1}" dt="2022-06-15T06:19:10.587" v="18" actId="2710"/>
        <pc:sldMkLst>
          <pc:docMk/>
          <pc:sldMk cId="2381451059" sldId="258"/>
        </pc:sldMkLst>
        <pc:spChg chg="mod">
          <ac:chgData name="Negar Mottaghi" userId="6adf95e0cb3681bf" providerId="LiveId" clId="{B3E71FB2-4BF2-41EF-89AB-DF6C66C9A7D1}" dt="2022-06-15T06:19:10.587" v="18" actId="2710"/>
          <ac:spMkLst>
            <pc:docMk/>
            <pc:sldMk cId="2381451059" sldId="258"/>
            <ac:spMk id="3" creationId="{00000000-0000-0000-0000-000000000000}"/>
          </ac:spMkLst>
        </pc:spChg>
      </pc:sldChg>
      <pc:sldChg chg="modSp mod">
        <pc:chgData name="Negar Mottaghi" userId="6adf95e0cb3681bf" providerId="LiveId" clId="{B3E71FB2-4BF2-41EF-89AB-DF6C66C9A7D1}" dt="2022-06-15T10:18:36.724" v="113" actId="108"/>
        <pc:sldMkLst>
          <pc:docMk/>
          <pc:sldMk cId="89459749" sldId="259"/>
        </pc:sldMkLst>
        <pc:spChg chg="mod">
          <ac:chgData name="Negar Mottaghi" userId="6adf95e0cb3681bf" providerId="LiveId" clId="{B3E71FB2-4BF2-41EF-89AB-DF6C66C9A7D1}" dt="2022-06-15T10:18:36.724" v="113" actId="108"/>
          <ac:spMkLst>
            <pc:docMk/>
            <pc:sldMk cId="89459749" sldId="259"/>
            <ac:spMk id="2" creationId="{00000000-0000-0000-0000-000000000000}"/>
          </ac:spMkLst>
        </pc:spChg>
        <pc:spChg chg="mod">
          <ac:chgData name="Negar Mottaghi" userId="6adf95e0cb3681bf" providerId="LiveId" clId="{B3E71FB2-4BF2-41EF-89AB-DF6C66C9A7D1}" dt="2022-06-15T06:20:35.096" v="31" actId="20577"/>
          <ac:spMkLst>
            <pc:docMk/>
            <pc:sldMk cId="89459749" sldId="259"/>
            <ac:spMk id="3" creationId="{00000000-0000-0000-0000-000000000000}"/>
          </ac:spMkLst>
        </pc:spChg>
      </pc:sldChg>
      <pc:sldChg chg="modSp mod">
        <pc:chgData name="Negar Mottaghi" userId="6adf95e0cb3681bf" providerId="LiveId" clId="{B3E71FB2-4BF2-41EF-89AB-DF6C66C9A7D1}" dt="2022-06-15T06:43:32.355" v="44" actId="108"/>
        <pc:sldMkLst>
          <pc:docMk/>
          <pc:sldMk cId="2210324590" sldId="260"/>
        </pc:sldMkLst>
        <pc:spChg chg="mod">
          <ac:chgData name="Negar Mottaghi" userId="6adf95e0cb3681bf" providerId="LiveId" clId="{B3E71FB2-4BF2-41EF-89AB-DF6C66C9A7D1}" dt="2022-06-15T06:43:04.507" v="33" actId="207"/>
          <ac:spMkLst>
            <pc:docMk/>
            <pc:sldMk cId="2210324590" sldId="260"/>
            <ac:spMk id="2" creationId="{00000000-0000-0000-0000-000000000000}"/>
          </ac:spMkLst>
        </pc:spChg>
        <pc:spChg chg="mod">
          <ac:chgData name="Negar Mottaghi" userId="6adf95e0cb3681bf" providerId="LiveId" clId="{B3E71FB2-4BF2-41EF-89AB-DF6C66C9A7D1}" dt="2022-06-15T06:43:32.355" v="44" actId="108"/>
          <ac:spMkLst>
            <pc:docMk/>
            <pc:sldMk cId="2210324590" sldId="260"/>
            <ac:spMk id="3" creationId="{00000000-0000-0000-0000-000000000000}"/>
          </ac:spMkLst>
        </pc:spChg>
      </pc:sldChg>
      <pc:sldChg chg="modSp mod modNotesTx">
        <pc:chgData name="Negar Mottaghi" userId="6adf95e0cb3681bf" providerId="LiveId" clId="{B3E71FB2-4BF2-41EF-89AB-DF6C66C9A7D1}" dt="2022-06-15T08:03:22.230" v="103" actId="20577"/>
        <pc:sldMkLst>
          <pc:docMk/>
          <pc:sldMk cId="2029340168" sldId="261"/>
        </pc:sldMkLst>
        <pc:spChg chg="mod">
          <ac:chgData name="Negar Mottaghi" userId="6adf95e0cb3681bf" providerId="LiveId" clId="{B3E71FB2-4BF2-41EF-89AB-DF6C66C9A7D1}" dt="2022-06-15T07:28:16.726" v="48" actId="207"/>
          <ac:spMkLst>
            <pc:docMk/>
            <pc:sldMk cId="2029340168" sldId="261"/>
            <ac:spMk id="2" creationId="{00000000-0000-0000-0000-000000000000}"/>
          </ac:spMkLst>
        </pc:spChg>
        <pc:spChg chg="mod">
          <ac:chgData name="Negar Mottaghi" userId="6adf95e0cb3681bf" providerId="LiveId" clId="{B3E71FB2-4BF2-41EF-89AB-DF6C66C9A7D1}" dt="2022-06-15T07:28:39.016" v="56" actId="108"/>
          <ac:spMkLst>
            <pc:docMk/>
            <pc:sldMk cId="2029340168" sldId="261"/>
            <ac:spMk id="3" creationId="{00000000-0000-0000-0000-000000000000}"/>
          </ac:spMkLst>
        </pc:spChg>
      </pc:sldChg>
      <pc:sldChg chg="modSp mod">
        <pc:chgData name="Negar Mottaghi" userId="6adf95e0cb3681bf" providerId="LiveId" clId="{B3E71FB2-4BF2-41EF-89AB-DF6C66C9A7D1}" dt="2022-06-15T09:49:17.160" v="109" actId="207"/>
        <pc:sldMkLst>
          <pc:docMk/>
          <pc:sldMk cId="2969921539" sldId="262"/>
        </pc:sldMkLst>
        <pc:spChg chg="mod">
          <ac:chgData name="Negar Mottaghi" userId="6adf95e0cb3681bf" providerId="LiveId" clId="{B3E71FB2-4BF2-41EF-89AB-DF6C66C9A7D1}" dt="2022-06-15T09:49:17.160" v="109" actId="207"/>
          <ac:spMkLst>
            <pc:docMk/>
            <pc:sldMk cId="2969921539" sldId="262"/>
            <ac:spMk id="7" creationId="{00000000-0000-0000-0000-000000000000}"/>
          </ac:spMkLst>
        </pc:spChg>
      </pc:sldChg>
      <pc:sldChg chg="modSp mod">
        <pc:chgData name="Negar Mottaghi" userId="6adf95e0cb3681bf" providerId="LiveId" clId="{B3E71FB2-4BF2-41EF-89AB-DF6C66C9A7D1}" dt="2022-06-18T04:20:16.052" v="3312" actId="113"/>
        <pc:sldMkLst>
          <pc:docMk/>
          <pc:sldMk cId="1905446911" sldId="265"/>
        </pc:sldMkLst>
        <pc:spChg chg="mod">
          <ac:chgData name="Negar Mottaghi" userId="6adf95e0cb3681bf" providerId="LiveId" clId="{B3E71FB2-4BF2-41EF-89AB-DF6C66C9A7D1}" dt="2022-06-15T10:18:29.950" v="111" actId="207"/>
          <ac:spMkLst>
            <pc:docMk/>
            <pc:sldMk cId="1905446911" sldId="265"/>
            <ac:spMk id="6" creationId="{00000000-0000-0000-0000-000000000000}"/>
          </ac:spMkLst>
        </pc:spChg>
        <pc:spChg chg="mod">
          <ac:chgData name="Negar Mottaghi" userId="6adf95e0cb3681bf" providerId="LiveId" clId="{B3E71FB2-4BF2-41EF-89AB-DF6C66C9A7D1}" dt="2022-06-18T04:20:16.052" v="3312" actId="113"/>
          <ac:spMkLst>
            <pc:docMk/>
            <pc:sldMk cId="1905446911" sldId="265"/>
            <ac:spMk id="7" creationId="{00000000-0000-0000-0000-000000000000}"/>
          </ac:spMkLst>
        </pc:spChg>
      </pc:sldChg>
      <pc:sldChg chg="modSp mod">
        <pc:chgData name="Negar Mottaghi" userId="6adf95e0cb3681bf" providerId="LiveId" clId="{B3E71FB2-4BF2-41EF-89AB-DF6C66C9A7D1}" dt="2022-06-18T04:20:26.441" v="3314" actId="27636"/>
        <pc:sldMkLst>
          <pc:docMk/>
          <pc:sldMk cId="2216541185" sldId="266"/>
        </pc:sldMkLst>
        <pc:spChg chg="mod">
          <ac:chgData name="Negar Mottaghi" userId="6adf95e0cb3681bf" providerId="LiveId" clId="{B3E71FB2-4BF2-41EF-89AB-DF6C66C9A7D1}" dt="2022-06-15T10:24:49.219" v="130" actId="207"/>
          <ac:spMkLst>
            <pc:docMk/>
            <pc:sldMk cId="2216541185" sldId="266"/>
            <ac:spMk id="2" creationId="{00000000-0000-0000-0000-000000000000}"/>
          </ac:spMkLst>
        </pc:spChg>
        <pc:spChg chg="mod">
          <ac:chgData name="Negar Mottaghi" userId="6adf95e0cb3681bf" providerId="LiveId" clId="{B3E71FB2-4BF2-41EF-89AB-DF6C66C9A7D1}" dt="2022-06-18T04:20:26.441" v="3314" actId="27636"/>
          <ac:spMkLst>
            <pc:docMk/>
            <pc:sldMk cId="2216541185" sldId="266"/>
            <ac:spMk id="3" creationId="{00000000-0000-0000-0000-000000000000}"/>
          </ac:spMkLst>
        </pc:spChg>
      </pc:sldChg>
      <pc:sldChg chg="modSp mod modNotesTx">
        <pc:chgData name="Negar Mottaghi" userId="6adf95e0cb3681bf" providerId="LiveId" clId="{B3E71FB2-4BF2-41EF-89AB-DF6C66C9A7D1}" dt="2022-06-15T10:31:13.397" v="168" actId="20577"/>
        <pc:sldMkLst>
          <pc:docMk/>
          <pc:sldMk cId="3187505693" sldId="267"/>
        </pc:sldMkLst>
        <pc:spChg chg="mod">
          <ac:chgData name="Negar Mottaghi" userId="6adf95e0cb3681bf" providerId="LiveId" clId="{B3E71FB2-4BF2-41EF-89AB-DF6C66C9A7D1}" dt="2022-06-15T10:30:08.851" v="163" actId="207"/>
          <ac:spMkLst>
            <pc:docMk/>
            <pc:sldMk cId="3187505693" sldId="267"/>
            <ac:spMk id="7" creationId="{00000000-0000-0000-0000-000000000000}"/>
          </ac:spMkLst>
        </pc:spChg>
      </pc:sldChg>
      <pc:sldChg chg="addSp delSp modSp mod">
        <pc:chgData name="Negar Mottaghi" userId="6adf95e0cb3681bf" providerId="LiveId" clId="{B3E71FB2-4BF2-41EF-89AB-DF6C66C9A7D1}" dt="2022-06-18T04:25:55.369" v="3340" actId="13926"/>
        <pc:sldMkLst>
          <pc:docMk/>
          <pc:sldMk cId="4062830816" sldId="268"/>
        </pc:sldMkLst>
        <pc:spChg chg="mod">
          <ac:chgData name="Negar Mottaghi" userId="6adf95e0cb3681bf" providerId="LiveId" clId="{B3E71FB2-4BF2-41EF-89AB-DF6C66C9A7D1}" dt="2022-06-18T04:25:55.369" v="3340" actId="13926"/>
          <ac:spMkLst>
            <pc:docMk/>
            <pc:sldMk cId="4062830816" sldId="268"/>
            <ac:spMk id="2" creationId="{00000000-0000-0000-0000-000000000000}"/>
          </ac:spMkLst>
        </pc:spChg>
        <pc:spChg chg="mod">
          <ac:chgData name="Negar Mottaghi" userId="6adf95e0cb3681bf" providerId="LiveId" clId="{B3E71FB2-4BF2-41EF-89AB-DF6C66C9A7D1}" dt="2022-06-18T04:24:40.236" v="3339" actId="13926"/>
          <ac:spMkLst>
            <pc:docMk/>
            <pc:sldMk cId="4062830816" sldId="268"/>
            <ac:spMk id="6" creationId="{00000000-0000-0000-0000-000000000000}"/>
          </ac:spMkLst>
        </pc:spChg>
        <pc:inkChg chg="add del">
          <ac:chgData name="Negar Mottaghi" userId="6adf95e0cb3681bf" providerId="LiveId" clId="{B3E71FB2-4BF2-41EF-89AB-DF6C66C9A7D1}" dt="2022-06-18T04:24:25.093" v="3337" actId="9405"/>
          <ac:inkMkLst>
            <pc:docMk/>
            <pc:sldMk cId="4062830816" sldId="268"/>
            <ac:inkMk id="8" creationId="{B527CB53-0236-258A-4350-A0840274836E}"/>
          </ac:inkMkLst>
        </pc:inkChg>
      </pc:sldChg>
      <pc:sldChg chg="addSp delSp mod">
        <pc:chgData name="Negar Mottaghi" userId="6adf95e0cb3681bf" providerId="LiveId" clId="{B3E71FB2-4BF2-41EF-89AB-DF6C66C9A7D1}" dt="2022-06-18T04:23:44.762" v="3335" actId="9405"/>
        <pc:sldMkLst>
          <pc:docMk/>
          <pc:sldMk cId="3666345182" sldId="269"/>
        </pc:sldMkLst>
        <pc:inkChg chg="add">
          <ac:chgData name="Negar Mottaghi" userId="6adf95e0cb3681bf" providerId="LiveId" clId="{B3E71FB2-4BF2-41EF-89AB-DF6C66C9A7D1}" dt="2022-06-18T04:21:36.248" v="3315" actId="9405"/>
          <ac:inkMkLst>
            <pc:docMk/>
            <pc:sldMk cId="3666345182" sldId="269"/>
            <ac:inkMk id="3" creationId="{E93306A7-85C6-419C-7D9B-B94E8C929521}"/>
          </ac:inkMkLst>
        </pc:inkChg>
        <pc:inkChg chg="add">
          <ac:chgData name="Negar Mottaghi" userId="6adf95e0cb3681bf" providerId="LiveId" clId="{B3E71FB2-4BF2-41EF-89AB-DF6C66C9A7D1}" dt="2022-06-18T04:21:38.175" v="3316" actId="9405"/>
          <ac:inkMkLst>
            <pc:docMk/>
            <pc:sldMk cId="3666345182" sldId="269"/>
            <ac:inkMk id="7" creationId="{FC3546A4-8F7C-7BCA-B477-81F544E306A7}"/>
          </ac:inkMkLst>
        </pc:inkChg>
        <pc:inkChg chg="add">
          <ac:chgData name="Negar Mottaghi" userId="6adf95e0cb3681bf" providerId="LiveId" clId="{B3E71FB2-4BF2-41EF-89AB-DF6C66C9A7D1}" dt="2022-06-18T04:21:39.771" v="3317" actId="9405"/>
          <ac:inkMkLst>
            <pc:docMk/>
            <pc:sldMk cId="3666345182" sldId="269"/>
            <ac:inkMk id="8" creationId="{686C48A9-F9F8-E04A-62BB-6A657EB2ABDB}"/>
          </ac:inkMkLst>
        </pc:inkChg>
        <pc:inkChg chg="add">
          <ac:chgData name="Negar Mottaghi" userId="6adf95e0cb3681bf" providerId="LiveId" clId="{B3E71FB2-4BF2-41EF-89AB-DF6C66C9A7D1}" dt="2022-06-18T04:21:47.113" v="3318" actId="9405"/>
          <ac:inkMkLst>
            <pc:docMk/>
            <pc:sldMk cId="3666345182" sldId="269"/>
            <ac:inkMk id="9" creationId="{26013517-F873-89E2-10F9-7E3CB66714C4}"/>
          </ac:inkMkLst>
        </pc:inkChg>
        <pc:inkChg chg="add">
          <ac:chgData name="Negar Mottaghi" userId="6adf95e0cb3681bf" providerId="LiveId" clId="{B3E71FB2-4BF2-41EF-89AB-DF6C66C9A7D1}" dt="2022-06-18T04:21:49.641" v="3319" actId="9405"/>
          <ac:inkMkLst>
            <pc:docMk/>
            <pc:sldMk cId="3666345182" sldId="269"/>
            <ac:inkMk id="10" creationId="{1D9D79A9-E8C2-1536-2479-AE1B4A559706}"/>
          </ac:inkMkLst>
        </pc:inkChg>
        <pc:inkChg chg="add">
          <ac:chgData name="Negar Mottaghi" userId="6adf95e0cb3681bf" providerId="LiveId" clId="{B3E71FB2-4BF2-41EF-89AB-DF6C66C9A7D1}" dt="2022-06-18T04:21:59.415" v="3320" actId="9405"/>
          <ac:inkMkLst>
            <pc:docMk/>
            <pc:sldMk cId="3666345182" sldId="269"/>
            <ac:inkMk id="11" creationId="{1C5970B6-1152-7EAF-877E-567620686797}"/>
          </ac:inkMkLst>
        </pc:inkChg>
        <pc:inkChg chg="add">
          <ac:chgData name="Negar Mottaghi" userId="6adf95e0cb3681bf" providerId="LiveId" clId="{B3E71FB2-4BF2-41EF-89AB-DF6C66C9A7D1}" dt="2022-06-18T04:22:03.012" v="3321" actId="9405"/>
          <ac:inkMkLst>
            <pc:docMk/>
            <pc:sldMk cId="3666345182" sldId="269"/>
            <ac:inkMk id="12" creationId="{928ECD37-4F5F-D12E-6A47-0046CF6E46D7}"/>
          </ac:inkMkLst>
        </pc:inkChg>
        <pc:inkChg chg="add">
          <ac:chgData name="Negar Mottaghi" userId="6adf95e0cb3681bf" providerId="LiveId" clId="{B3E71FB2-4BF2-41EF-89AB-DF6C66C9A7D1}" dt="2022-06-18T04:22:09.621" v="3322" actId="9405"/>
          <ac:inkMkLst>
            <pc:docMk/>
            <pc:sldMk cId="3666345182" sldId="269"/>
            <ac:inkMk id="13" creationId="{1A27DC0A-0915-F69D-E7FE-A8C3583DE78F}"/>
          </ac:inkMkLst>
        </pc:inkChg>
        <pc:inkChg chg="add">
          <ac:chgData name="Negar Mottaghi" userId="6adf95e0cb3681bf" providerId="LiveId" clId="{B3E71FB2-4BF2-41EF-89AB-DF6C66C9A7D1}" dt="2022-06-18T04:22:12.620" v="3323" actId="9405"/>
          <ac:inkMkLst>
            <pc:docMk/>
            <pc:sldMk cId="3666345182" sldId="269"/>
            <ac:inkMk id="14" creationId="{21356F4A-8985-BEBF-5716-CABAF0EB9E79}"/>
          </ac:inkMkLst>
        </pc:inkChg>
        <pc:inkChg chg="add">
          <ac:chgData name="Negar Mottaghi" userId="6adf95e0cb3681bf" providerId="LiveId" clId="{B3E71FB2-4BF2-41EF-89AB-DF6C66C9A7D1}" dt="2022-06-18T04:22:25.571" v="3324" actId="9405"/>
          <ac:inkMkLst>
            <pc:docMk/>
            <pc:sldMk cId="3666345182" sldId="269"/>
            <ac:inkMk id="15" creationId="{75AA998C-60FB-6F11-1FC6-508A79131433}"/>
          </ac:inkMkLst>
        </pc:inkChg>
        <pc:inkChg chg="add">
          <ac:chgData name="Negar Mottaghi" userId="6adf95e0cb3681bf" providerId="LiveId" clId="{B3E71FB2-4BF2-41EF-89AB-DF6C66C9A7D1}" dt="2022-06-18T04:22:27.893" v="3325" actId="9405"/>
          <ac:inkMkLst>
            <pc:docMk/>
            <pc:sldMk cId="3666345182" sldId="269"/>
            <ac:inkMk id="16" creationId="{FFFF3347-EBD5-A5C3-452F-F6389440500D}"/>
          </ac:inkMkLst>
        </pc:inkChg>
        <pc:inkChg chg="add">
          <ac:chgData name="Negar Mottaghi" userId="6adf95e0cb3681bf" providerId="LiveId" clId="{B3E71FB2-4BF2-41EF-89AB-DF6C66C9A7D1}" dt="2022-06-18T04:22:29.978" v="3326" actId="9405"/>
          <ac:inkMkLst>
            <pc:docMk/>
            <pc:sldMk cId="3666345182" sldId="269"/>
            <ac:inkMk id="17" creationId="{5FE6E7EE-A075-4E2A-CC3E-28B3603D6C14}"/>
          </ac:inkMkLst>
        </pc:inkChg>
        <pc:inkChg chg="add">
          <ac:chgData name="Negar Mottaghi" userId="6adf95e0cb3681bf" providerId="LiveId" clId="{B3E71FB2-4BF2-41EF-89AB-DF6C66C9A7D1}" dt="2022-06-18T04:22:32.632" v="3327" actId="9405"/>
          <ac:inkMkLst>
            <pc:docMk/>
            <pc:sldMk cId="3666345182" sldId="269"/>
            <ac:inkMk id="18" creationId="{FEBBDC45-85EC-C566-3E83-83D52FD0B5C9}"/>
          </ac:inkMkLst>
        </pc:inkChg>
        <pc:inkChg chg="add">
          <ac:chgData name="Negar Mottaghi" userId="6adf95e0cb3681bf" providerId="LiveId" clId="{B3E71FB2-4BF2-41EF-89AB-DF6C66C9A7D1}" dt="2022-06-18T04:22:39.400" v="3328" actId="9405"/>
          <ac:inkMkLst>
            <pc:docMk/>
            <pc:sldMk cId="3666345182" sldId="269"/>
            <ac:inkMk id="19" creationId="{C3E54AAC-AA9A-EF1E-E409-68360F7B92C9}"/>
          </ac:inkMkLst>
        </pc:inkChg>
        <pc:inkChg chg="add">
          <ac:chgData name="Negar Mottaghi" userId="6adf95e0cb3681bf" providerId="LiveId" clId="{B3E71FB2-4BF2-41EF-89AB-DF6C66C9A7D1}" dt="2022-06-18T04:22:44.713" v="3329" actId="9405"/>
          <ac:inkMkLst>
            <pc:docMk/>
            <pc:sldMk cId="3666345182" sldId="269"/>
            <ac:inkMk id="20" creationId="{6DF73DB6-761A-AFE0-4698-781921D61D46}"/>
          </ac:inkMkLst>
        </pc:inkChg>
        <pc:inkChg chg="add">
          <ac:chgData name="Negar Mottaghi" userId="6adf95e0cb3681bf" providerId="LiveId" clId="{B3E71FB2-4BF2-41EF-89AB-DF6C66C9A7D1}" dt="2022-06-18T04:22:58.339" v="3330" actId="9405"/>
          <ac:inkMkLst>
            <pc:docMk/>
            <pc:sldMk cId="3666345182" sldId="269"/>
            <ac:inkMk id="21" creationId="{559E0CF2-CC11-C6BE-8FE3-E208A6C7016A}"/>
          </ac:inkMkLst>
        </pc:inkChg>
        <pc:inkChg chg="add">
          <ac:chgData name="Negar Mottaghi" userId="6adf95e0cb3681bf" providerId="LiveId" clId="{B3E71FB2-4BF2-41EF-89AB-DF6C66C9A7D1}" dt="2022-06-18T04:23:01.227" v="3331" actId="9405"/>
          <ac:inkMkLst>
            <pc:docMk/>
            <pc:sldMk cId="3666345182" sldId="269"/>
            <ac:inkMk id="22" creationId="{F0910C10-80CA-C0D2-3F22-277357CD9CB9}"/>
          </ac:inkMkLst>
        </pc:inkChg>
        <pc:inkChg chg="add">
          <ac:chgData name="Negar Mottaghi" userId="6adf95e0cb3681bf" providerId="LiveId" clId="{B3E71FB2-4BF2-41EF-89AB-DF6C66C9A7D1}" dt="2022-06-18T04:23:11.598" v="3332" actId="9405"/>
          <ac:inkMkLst>
            <pc:docMk/>
            <pc:sldMk cId="3666345182" sldId="269"/>
            <ac:inkMk id="23" creationId="{73111584-2143-13E7-22A0-2BEE1AAFE10B}"/>
          </ac:inkMkLst>
        </pc:inkChg>
        <pc:inkChg chg="add">
          <ac:chgData name="Negar Mottaghi" userId="6adf95e0cb3681bf" providerId="LiveId" clId="{B3E71FB2-4BF2-41EF-89AB-DF6C66C9A7D1}" dt="2022-06-18T04:23:15.624" v="3333" actId="9405"/>
          <ac:inkMkLst>
            <pc:docMk/>
            <pc:sldMk cId="3666345182" sldId="269"/>
            <ac:inkMk id="24" creationId="{7CB30DC4-F972-3029-62BC-339FD4B8CE3B}"/>
          </ac:inkMkLst>
        </pc:inkChg>
        <pc:inkChg chg="add del">
          <ac:chgData name="Negar Mottaghi" userId="6adf95e0cb3681bf" providerId="LiveId" clId="{B3E71FB2-4BF2-41EF-89AB-DF6C66C9A7D1}" dt="2022-06-18T04:23:44.762" v="3335" actId="9405"/>
          <ac:inkMkLst>
            <pc:docMk/>
            <pc:sldMk cId="3666345182" sldId="269"/>
            <ac:inkMk id="25" creationId="{4E267E4D-0F48-1B53-F036-7FD5687364FF}"/>
          </ac:inkMkLst>
        </pc:inkChg>
      </pc:sldChg>
      <pc:sldChg chg="addSp modSp mod">
        <pc:chgData name="Negar Mottaghi" userId="6adf95e0cb3681bf" providerId="LiveId" clId="{B3E71FB2-4BF2-41EF-89AB-DF6C66C9A7D1}" dt="2022-06-18T04:26:43.455" v="3341" actId="9405"/>
        <pc:sldMkLst>
          <pc:docMk/>
          <pc:sldMk cId="3965640963" sldId="270"/>
        </pc:sldMkLst>
        <pc:picChg chg="mod">
          <ac:chgData name="Negar Mottaghi" userId="6adf95e0cb3681bf" providerId="LiveId" clId="{B3E71FB2-4BF2-41EF-89AB-DF6C66C9A7D1}" dt="2022-06-15T11:41:40.330" v="278" actId="14100"/>
          <ac:picMkLst>
            <pc:docMk/>
            <pc:sldMk cId="3965640963" sldId="270"/>
            <ac:picMk id="5" creationId="{00000000-0000-0000-0000-000000000000}"/>
          </ac:picMkLst>
        </pc:picChg>
        <pc:inkChg chg="add">
          <ac:chgData name="Negar Mottaghi" userId="6adf95e0cb3681bf" providerId="LiveId" clId="{B3E71FB2-4BF2-41EF-89AB-DF6C66C9A7D1}" dt="2022-06-18T04:26:43.455" v="3341" actId="9405"/>
          <ac:inkMkLst>
            <pc:docMk/>
            <pc:sldMk cId="3965640963" sldId="270"/>
            <ac:inkMk id="6" creationId="{6AC03E05-0192-3D4E-78E1-D65DFBA3FD05}"/>
          </ac:inkMkLst>
        </pc:inkChg>
      </pc:sldChg>
      <pc:sldChg chg="addSp delSp modSp mod modNotesTx">
        <pc:chgData name="Negar Mottaghi" userId="6adf95e0cb3681bf" providerId="LiveId" clId="{B3E71FB2-4BF2-41EF-89AB-DF6C66C9A7D1}" dt="2022-06-20T13:59:48.649" v="3529" actId="1076"/>
        <pc:sldMkLst>
          <pc:docMk/>
          <pc:sldMk cId="3642662414" sldId="272"/>
        </pc:sldMkLst>
        <pc:spChg chg="add del">
          <ac:chgData name="Negar Mottaghi" userId="6adf95e0cb3681bf" providerId="LiveId" clId="{B3E71FB2-4BF2-41EF-89AB-DF6C66C9A7D1}" dt="2022-06-15T11:46:28.138" v="285" actId="22"/>
          <ac:spMkLst>
            <pc:docMk/>
            <pc:sldMk cId="3642662414" sldId="272"/>
            <ac:spMk id="8" creationId="{225E9D01-B15D-7BFE-9EAF-67C55007CF6A}"/>
          </ac:spMkLst>
        </pc:spChg>
        <pc:picChg chg="mod">
          <ac:chgData name="Negar Mottaghi" userId="6adf95e0cb3681bf" providerId="LiveId" clId="{B3E71FB2-4BF2-41EF-89AB-DF6C66C9A7D1}" dt="2022-06-20T13:59:48.649" v="3529" actId="1076"/>
          <ac:picMkLst>
            <pc:docMk/>
            <pc:sldMk cId="3642662414" sldId="272"/>
            <ac:picMk id="4" creationId="{00000000-0000-0000-0000-000000000000}"/>
          </ac:picMkLst>
        </pc:picChg>
        <pc:inkChg chg="add">
          <ac:chgData name="Negar Mottaghi" userId="6adf95e0cb3681bf" providerId="LiveId" clId="{B3E71FB2-4BF2-41EF-89AB-DF6C66C9A7D1}" dt="2022-06-18T04:26:50.588" v="3342" actId="9405"/>
          <ac:inkMkLst>
            <pc:docMk/>
            <pc:sldMk cId="3642662414" sldId="272"/>
            <ac:inkMk id="7" creationId="{D5DDCDAD-BE1D-D14F-B77F-A2C3FA4FE484}"/>
          </ac:inkMkLst>
        </pc:inkChg>
        <pc:inkChg chg="add">
          <ac:chgData name="Negar Mottaghi" userId="6adf95e0cb3681bf" providerId="LiveId" clId="{B3E71FB2-4BF2-41EF-89AB-DF6C66C9A7D1}" dt="2022-06-18T04:26:54.292" v="3343" actId="9405"/>
          <ac:inkMkLst>
            <pc:docMk/>
            <pc:sldMk cId="3642662414" sldId="272"/>
            <ac:inkMk id="8" creationId="{7FF97BAD-4944-2C93-F73E-E13901EB68F7}"/>
          </ac:inkMkLst>
        </pc:inkChg>
      </pc:sldChg>
      <pc:sldChg chg="modSp mod">
        <pc:chgData name="Negar Mottaghi" userId="6adf95e0cb3681bf" providerId="LiveId" clId="{B3E71FB2-4BF2-41EF-89AB-DF6C66C9A7D1}" dt="2022-06-18T05:26:38.425" v="3528" actId="13926"/>
        <pc:sldMkLst>
          <pc:docMk/>
          <pc:sldMk cId="2859296930" sldId="273"/>
        </pc:sldMkLst>
        <pc:spChg chg="mod">
          <ac:chgData name="Negar Mottaghi" userId="6adf95e0cb3681bf" providerId="LiveId" clId="{B3E71FB2-4BF2-41EF-89AB-DF6C66C9A7D1}" dt="2022-06-17T07:50:26.383" v="3114" actId="207"/>
          <ac:spMkLst>
            <pc:docMk/>
            <pc:sldMk cId="2859296930" sldId="273"/>
            <ac:spMk id="4" creationId="{00000000-0000-0000-0000-000000000000}"/>
          </ac:spMkLst>
        </pc:spChg>
        <pc:spChg chg="mod">
          <ac:chgData name="Negar Mottaghi" userId="6adf95e0cb3681bf" providerId="LiveId" clId="{B3E71FB2-4BF2-41EF-89AB-DF6C66C9A7D1}" dt="2022-06-18T05:26:38.425" v="3528" actId="13926"/>
          <ac:spMkLst>
            <pc:docMk/>
            <pc:sldMk cId="2859296930" sldId="273"/>
            <ac:spMk id="5" creationId="{00000000-0000-0000-0000-000000000000}"/>
          </ac:spMkLst>
        </pc:spChg>
      </pc:sldChg>
      <pc:sldChg chg="modSp mod">
        <pc:chgData name="Negar Mottaghi" userId="6adf95e0cb3681bf" providerId="LiveId" clId="{B3E71FB2-4BF2-41EF-89AB-DF6C66C9A7D1}" dt="2022-06-18T04:28:10.457" v="3347" actId="13926"/>
        <pc:sldMkLst>
          <pc:docMk/>
          <pc:sldMk cId="4051565178" sldId="274"/>
        </pc:sldMkLst>
        <pc:spChg chg="mod">
          <ac:chgData name="Negar Mottaghi" userId="6adf95e0cb3681bf" providerId="LiveId" clId="{B3E71FB2-4BF2-41EF-89AB-DF6C66C9A7D1}" dt="2022-06-15T11:50:16.619" v="343" actId="207"/>
          <ac:spMkLst>
            <pc:docMk/>
            <pc:sldMk cId="4051565178" sldId="274"/>
            <ac:spMk id="4" creationId="{00000000-0000-0000-0000-000000000000}"/>
          </ac:spMkLst>
        </pc:spChg>
        <pc:spChg chg="mod">
          <ac:chgData name="Negar Mottaghi" userId="6adf95e0cb3681bf" providerId="LiveId" clId="{B3E71FB2-4BF2-41EF-89AB-DF6C66C9A7D1}" dt="2022-06-18T04:28:10.457" v="3347" actId="13926"/>
          <ac:spMkLst>
            <pc:docMk/>
            <pc:sldMk cId="4051565178" sldId="274"/>
            <ac:spMk id="5" creationId="{00000000-0000-0000-0000-000000000000}"/>
          </ac:spMkLst>
        </pc:spChg>
      </pc:sldChg>
      <pc:sldChg chg="modSp mod">
        <pc:chgData name="Negar Mottaghi" userId="6adf95e0cb3681bf" providerId="LiveId" clId="{B3E71FB2-4BF2-41EF-89AB-DF6C66C9A7D1}" dt="2022-06-15T11:48:22.802" v="333" actId="20577"/>
        <pc:sldMkLst>
          <pc:docMk/>
          <pc:sldMk cId="1364093899" sldId="275"/>
        </pc:sldMkLst>
        <pc:spChg chg="mod">
          <ac:chgData name="Negar Mottaghi" userId="6adf95e0cb3681bf" providerId="LiveId" clId="{B3E71FB2-4BF2-41EF-89AB-DF6C66C9A7D1}" dt="2022-06-15T11:48:22.802" v="333" actId="20577"/>
          <ac:spMkLst>
            <pc:docMk/>
            <pc:sldMk cId="1364093899" sldId="275"/>
            <ac:spMk id="5" creationId="{00000000-0000-0000-0000-000000000000}"/>
          </ac:spMkLst>
        </pc:spChg>
      </pc:sldChg>
      <pc:sldChg chg="addSp delSp mod">
        <pc:chgData name="Negar Mottaghi" userId="6adf95e0cb3681bf" providerId="LiveId" clId="{B3E71FB2-4BF2-41EF-89AB-DF6C66C9A7D1}" dt="2022-06-15T12:21:13.842" v="416" actId="9405"/>
        <pc:sldMkLst>
          <pc:docMk/>
          <pc:sldMk cId="621861083" sldId="276"/>
        </pc:sldMkLst>
        <pc:inkChg chg="add">
          <ac:chgData name="Negar Mottaghi" userId="6adf95e0cb3681bf" providerId="LiveId" clId="{B3E71FB2-4BF2-41EF-89AB-DF6C66C9A7D1}" dt="2022-06-15T12:19:27.383" v="389" actId="9405"/>
          <ac:inkMkLst>
            <pc:docMk/>
            <pc:sldMk cId="621861083" sldId="276"/>
            <ac:inkMk id="3" creationId="{79D89BDC-6EFE-1277-3504-24EC94D5BB7F}"/>
          </ac:inkMkLst>
        </pc:inkChg>
        <pc:inkChg chg="add">
          <ac:chgData name="Negar Mottaghi" userId="6adf95e0cb3681bf" providerId="LiveId" clId="{B3E71FB2-4BF2-41EF-89AB-DF6C66C9A7D1}" dt="2022-06-15T12:19:30.004" v="390" actId="9405"/>
          <ac:inkMkLst>
            <pc:docMk/>
            <pc:sldMk cId="621861083" sldId="276"/>
            <ac:inkMk id="6" creationId="{B536FEE0-3048-C27A-5A79-63E4E996F564}"/>
          </ac:inkMkLst>
        </pc:inkChg>
        <pc:inkChg chg="add">
          <ac:chgData name="Negar Mottaghi" userId="6adf95e0cb3681bf" providerId="LiveId" clId="{B3E71FB2-4BF2-41EF-89AB-DF6C66C9A7D1}" dt="2022-06-15T12:19:37.279" v="391" actId="9405"/>
          <ac:inkMkLst>
            <pc:docMk/>
            <pc:sldMk cId="621861083" sldId="276"/>
            <ac:inkMk id="7" creationId="{9443EF86-BC19-DDBE-CC92-A8BDF2CA592E}"/>
          </ac:inkMkLst>
        </pc:inkChg>
        <pc:inkChg chg="add">
          <ac:chgData name="Negar Mottaghi" userId="6adf95e0cb3681bf" providerId="LiveId" clId="{B3E71FB2-4BF2-41EF-89AB-DF6C66C9A7D1}" dt="2022-06-15T12:19:42.408" v="392" actId="9405"/>
          <ac:inkMkLst>
            <pc:docMk/>
            <pc:sldMk cId="621861083" sldId="276"/>
            <ac:inkMk id="8" creationId="{8D3B9FBA-4917-A8D1-C748-7FF2DFC877FF}"/>
          </ac:inkMkLst>
        </pc:inkChg>
        <pc:inkChg chg="add">
          <ac:chgData name="Negar Mottaghi" userId="6adf95e0cb3681bf" providerId="LiveId" clId="{B3E71FB2-4BF2-41EF-89AB-DF6C66C9A7D1}" dt="2022-06-15T12:19:45.437" v="393" actId="9405"/>
          <ac:inkMkLst>
            <pc:docMk/>
            <pc:sldMk cId="621861083" sldId="276"/>
            <ac:inkMk id="9" creationId="{E5BE06BB-25A0-FA8C-7BA3-4CD66472BDC1}"/>
          </ac:inkMkLst>
        </pc:inkChg>
        <pc:inkChg chg="add">
          <ac:chgData name="Negar Mottaghi" userId="6adf95e0cb3681bf" providerId="LiveId" clId="{B3E71FB2-4BF2-41EF-89AB-DF6C66C9A7D1}" dt="2022-06-15T12:19:49.744" v="394" actId="9405"/>
          <ac:inkMkLst>
            <pc:docMk/>
            <pc:sldMk cId="621861083" sldId="276"/>
            <ac:inkMk id="11" creationId="{D783A272-A420-A301-109C-94B05063C6DB}"/>
          </ac:inkMkLst>
        </pc:inkChg>
        <pc:inkChg chg="add">
          <ac:chgData name="Negar Mottaghi" userId="6adf95e0cb3681bf" providerId="LiveId" clId="{B3E71FB2-4BF2-41EF-89AB-DF6C66C9A7D1}" dt="2022-06-15T12:19:54.652" v="395" actId="9405"/>
          <ac:inkMkLst>
            <pc:docMk/>
            <pc:sldMk cId="621861083" sldId="276"/>
            <ac:inkMk id="12" creationId="{D56CA35F-65B3-B969-485D-2B837BCDBF86}"/>
          </ac:inkMkLst>
        </pc:inkChg>
        <pc:inkChg chg="add">
          <ac:chgData name="Negar Mottaghi" userId="6adf95e0cb3681bf" providerId="LiveId" clId="{B3E71FB2-4BF2-41EF-89AB-DF6C66C9A7D1}" dt="2022-06-15T12:19:57.005" v="396" actId="9405"/>
          <ac:inkMkLst>
            <pc:docMk/>
            <pc:sldMk cId="621861083" sldId="276"/>
            <ac:inkMk id="13" creationId="{625E1312-6355-7ADF-F8E8-EC7561547965}"/>
          </ac:inkMkLst>
        </pc:inkChg>
        <pc:inkChg chg="add">
          <ac:chgData name="Negar Mottaghi" userId="6adf95e0cb3681bf" providerId="LiveId" clId="{B3E71FB2-4BF2-41EF-89AB-DF6C66C9A7D1}" dt="2022-06-15T12:20:01.898" v="397" actId="9405"/>
          <ac:inkMkLst>
            <pc:docMk/>
            <pc:sldMk cId="621861083" sldId="276"/>
            <ac:inkMk id="14" creationId="{33115AA8-ABFC-DF37-8B5C-842CCF57C888}"/>
          </ac:inkMkLst>
        </pc:inkChg>
        <pc:inkChg chg="add">
          <ac:chgData name="Negar Mottaghi" userId="6adf95e0cb3681bf" providerId="LiveId" clId="{B3E71FB2-4BF2-41EF-89AB-DF6C66C9A7D1}" dt="2022-06-15T12:20:05.912" v="398" actId="9405"/>
          <ac:inkMkLst>
            <pc:docMk/>
            <pc:sldMk cId="621861083" sldId="276"/>
            <ac:inkMk id="15" creationId="{D7A51016-43F5-F7A3-988F-549F2917BBF2}"/>
          </ac:inkMkLst>
        </pc:inkChg>
        <pc:inkChg chg="add">
          <ac:chgData name="Negar Mottaghi" userId="6adf95e0cb3681bf" providerId="LiveId" clId="{B3E71FB2-4BF2-41EF-89AB-DF6C66C9A7D1}" dt="2022-06-15T12:20:10.194" v="399" actId="9405"/>
          <ac:inkMkLst>
            <pc:docMk/>
            <pc:sldMk cId="621861083" sldId="276"/>
            <ac:inkMk id="16" creationId="{4E560F19-6B21-5480-A6CF-B8213C673697}"/>
          </ac:inkMkLst>
        </pc:inkChg>
        <pc:inkChg chg="add">
          <ac:chgData name="Negar Mottaghi" userId="6adf95e0cb3681bf" providerId="LiveId" clId="{B3E71FB2-4BF2-41EF-89AB-DF6C66C9A7D1}" dt="2022-06-15T12:20:12.376" v="400" actId="9405"/>
          <ac:inkMkLst>
            <pc:docMk/>
            <pc:sldMk cId="621861083" sldId="276"/>
            <ac:inkMk id="17" creationId="{AD48C6A4-B1DD-5DF9-5486-7B0A14F4FF8D}"/>
          </ac:inkMkLst>
        </pc:inkChg>
        <pc:inkChg chg="add del">
          <ac:chgData name="Negar Mottaghi" userId="6adf95e0cb3681bf" providerId="LiveId" clId="{B3E71FB2-4BF2-41EF-89AB-DF6C66C9A7D1}" dt="2022-06-15T12:20:17.091" v="402" actId="9405"/>
          <ac:inkMkLst>
            <pc:docMk/>
            <pc:sldMk cId="621861083" sldId="276"/>
            <ac:inkMk id="18" creationId="{D381AB07-A795-6A93-5EFB-704DCEE83364}"/>
          </ac:inkMkLst>
        </pc:inkChg>
        <pc:inkChg chg="add del">
          <ac:chgData name="Negar Mottaghi" userId="6adf95e0cb3681bf" providerId="LiveId" clId="{B3E71FB2-4BF2-41EF-89AB-DF6C66C9A7D1}" dt="2022-06-15T12:20:20.577" v="404" actId="9405"/>
          <ac:inkMkLst>
            <pc:docMk/>
            <pc:sldMk cId="621861083" sldId="276"/>
            <ac:inkMk id="19" creationId="{6441C3FB-5520-A311-D054-9C3E06C3C8BB}"/>
          </ac:inkMkLst>
        </pc:inkChg>
        <pc:inkChg chg="add">
          <ac:chgData name="Negar Mottaghi" userId="6adf95e0cb3681bf" providerId="LiveId" clId="{B3E71FB2-4BF2-41EF-89AB-DF6C66C9A7D1}" dt="2022-06-15T12:20:23.141" v="405" actId="9405"/>
          <ac:inkMkLst>
            <pc:docMk/>
            <pc:sldMk cId="621861083" sldId="276"/>
            <ac:inkMk id="20" creationId="{5E2B217D-17FA-A144-EF58-97CACB9BCC1A}"/>
          </ac:inkMkLst>
        </pc:inkChg>
        <pc:inkChg chg="add">
          <ac:chgData name="Negar Mottaghi" userId="6adf95e0cb3681bf" providerId="LiveId" clId="{B3E71FB2-4BF2-41EF-89AB-DF6C66C9A7D1}" dt="2022-06-15T12:20:27.055" v="406" actId="9405"/>
          <ac:inkMkLst>
            <pc:docMk/>
            <pc:sldMk cId="621861083" sldId="276"/>
            <ac:inkMk id="21" creationId="{A96A75EE-8FF8-B6E4-ACA4-F3E56BE6193B}"/>
          </ac:inkMkLst>
        </pc:inkChg>
        <pc:inkChg chg="add">
          <ac:chgData name="Negar Mottaghi" userId="6adf95e0cb3681bf" providerId="LiveId" clId="{B3E71FB2-4BF2-41EF-89AB-DF6C66C9A7D1}" dt="2022-06-15T12:20:32.109" v="407" actId="9405"/>
          <ac:inkMkLst>
            <pc:docMk/>
            <pc:sldMk cId="621861083" sldId="276"/>
            <ac:inkMk id="22" creationId="{72ED5996-31B5-0BFC-03E8-70775E497E09}"/>
          </ac:inkMkLst>
        </pc:inkChg>
        <pc:inkChg chg="add">
          <ac:chgData name="Negar Mottaghi" userId="6adf95e0cb3681bf" providerId="LiveId" clId="{B3E71FB2-4BF2-41EF-89AB-DF6C66C9A7D1}" dt="2022-06-15T12:20:34.883" v="408" actId="9405"/>
          <ac:inkMkLst>
            <pc:docMk/>
            <pc:sldMk cId="621861083" sldId="276"/>
            <ac:inkMk id="23" creationId="{F2494BBE-DF40-0A03-876D-03667283B146}"/>
          </ac:inkMkLst>
        </pc:inkChg>
        <pc:inkChg chg="add">
          <ac:chgData name="Negar Mottaghi" userId="6adf95e0cb3681bf" providerId="LiveId" clId="{B3E71FB2-4BF2-41EF-89AB-DF6C66C9A7D1}" dt="2022-06-15T12:20:37.959" v="409" actId="9405"/>
          <ac:inkMkLst>
            <pc:docMk/>
            <pc:sldMk cId="621861083" sldId="276"/>
            <ac:inkMk id="24" creationId="{9D8350AC-B3F0-EA81-B604-A504F139FD98}"/>
          </ac:inkMkLst>
        </pc:inkChg>
        <pc:inkChg chg="add">
          <ac:chgData name="Negar Mottaghi" userId="6adf95e0cb3681bf" providerId="LiveId" clId="{B3E71FB2-4BF2-41EF-89AB-DF6C66C9A7D1}" dt="2022-06-15T12:20:39.527" v="410" actId="9405"/>
          <ac:inkMkLst>
            <pc:docMk/>
            <pc:sldMk cId="621861083" sldId="276"/>
            <ac:inkMk id="25" creationId="{40B904FD-CA1B-DC22-888D-F3CBEDE531F9}"/>
          </ac:inkMkLst>
        </pc:inkChg>
        <pc:inkChg chg="add">
          <ac:chgData name="Negar Mottaghi" userId="6adf95e0cb3681bf" providerId="LiveId" clId="{B3E71FB2-4BF2-41EF-89AB-DF6C66C9A7D1}" dt="2022-06-15T12:20:46.239" v="411" actId="9405"/>
          <ac:inkMkLst>
            <pc:docMk/>
            <pc:sldMk cId="621861083" sldId="276"/>
            <ac:inkMk id="26" creationId="{4F8E8FFD-123C-9176-A254-F9EAE1170CB6}"/>
          </ac:inkMkLst>
        </pc:inkChg>
        <pc:inkChg chg="add">
          <ac:chgData name="Negar Mottaghi" userId="6adf95e0cb3681bf" providerId="LiveId" clId="{B3E71FB2-4BF2-41EF-89AB-DF6C66C9A7D1}" dt="2022-06-15T12:20:55.916" v="412" actId="9405"/>
          <ac:inkMkLst>
            <pc:docMk/>
            <pc:sldMk cId="621861083" sldId="276"/>
            <ac:inkMk id="27" creationId="{ABE603FF-A863-AFB4-D9A1-2C0C2AFC2B6D}"/>
          </ac:inkMkLst>
        </pc:inkChg>
        <pc:inkChg chg="add">
          <ac:chgData name="Negar Mottaghi" userId="6adf95e0cb3681bf" providerId="LiveId" clId="{B3E71FB2-4BF2-41EF-89AB-DF6C66C9A7D1}" dt="2022-06-15T12:20:58.343" v="413" actId="9405"/>
          <ac:inkMkLst>
            <pc:docMk/>
            <pc:sldMk cId="621861083" sldId="276"/>
            <ac:inkMk id="28" creationId="{6A80737E-8F9F-F012-5173-545E0DEF6AA8}"/>
          </ac:inkMkLst>
        </pc:inkChg>
        <pc:inkChg chg="add">
          <ac:chgData name="Negar Mottaghi" userId="6adf95e0cb3681bf" providerId="LiveId" clId="{B3E71FB2-4BF2-41EF-89AB-DF6C66C9A7D1}" dt="2022-06-15T12:21:06.344" v="414" actId="9405"/>
          <ac:inkMkLst>
            <pc:docMk/>
            <pc:sldMk cId="621861083" sldId="276"/>
            <ac:inkMk id="29" creationId="{726FC85A-D027-B365-E5D1-5252A4407F0F}"/>
          </ac:inkMkLst>
        </pc:inkChg>
        <pc:inkChg chg="add">
          <ac:chgData name="Negar Mottaghi" userId="6adf95e0cb3681bf" providerId="LiveId" clId="{B3E71FB2-4BF2-41EF-89AB-DF6C66C9A7D1}" dt="2022-06-15T12:21:11.338" v="415" actId="9405"/>
          <ac:inkMkLst>
            <pc:docMk/>
            <pc:sldMk cId="621861083" sldId="276"/>
            <ac:inkMk id="30" creationId="{D586266B-2BF3-AF96-3BC0-688B15DD2E0C}"/>
          </ac:inkMkLst>
        </pc:inkChg>
        <pc:inkChg chg="add">
          <ac:chgData name="Negar Mottaghi" userId="6adf95e0cb3681bf" providerId="LiveId" clId="{B3E71FB2-4BF2-41EF-89AB-DF6C66C9A7D1}" dt="2022-06-15T12:21:13.842" v="416" actId="9405"/>
          <ac:inkMkLst>
            <pc:docMk/>
            <pc:sldMk cId="621861083" sldId="276"/>
            <ac:inkMk id="31" creationId="{FF507352-F61B-D425-3C9E-EC01E0D1AEC9}"/>
          </ac:inkMkLst>
        </pc:inkChg>
      </pc:sldChg>
      <pc:sldChg chg="addSp delSp mod">
        <pc:chgData name="Negar Mottaghi" userId="6adf95e0cb3681bf" providerId="LiveId" clId="{B3E71FB2-4BF2-41EF-89AB-DF6C66C9A7D1}" dt="2022-06-18T04:31:03.329" v="3348" actId="9405"/>
        <pc:sldMkLst>
          <pc:docMk/>
          <pc:sldMk cId="3361986360" sldId="277"/>
        </pc:sldMkLst>
        <pc:inkChg chg="add">
          <ac:chgData name="Negar Mottaghi" userId="6adf95e0cb3681bf" providerId="LiveId" clId="{B3E71FB2-4BF2-41EF-89AB-DF6C66C9A7D1}" dt="2022-06-15T12:19:08.914" v="385" actId="9405"/>
          <ac:inkMkLst>
            <pc:docMk/>
            <pc:sldMk cId="3361986360" sldId="277"/>
            <ac:inkMk id="6" creationId="{D79108DE-5FF7-9C85-B6E2-538858896761}"/>
          </ac:inkMkLst>
        </pc:inkChg>
        <pc:inkChg chg="add">
          <ac:chgData name="Negar Mottaghi" userId="6adf95e0cb3681bf" providerId="LiveId" clId="{B3E71FB2-4BF2-41EF-89AB-DF6C66C9A7D1}" dt="2022-06-15T12:19:16.169" v="386" actId="9405"/>
          <ac:inkMkLst>
            <pc:docMk/>
            <pc:sldMk cId="3361986360" sldId="277"/>
            <ac:inkMk id="7" creationId="{8B5527EC-BD0B-9CC7-DF7B-B66C0C75F1D4}"/>
          </ac:inkMkLst>
        </pc:inkChg>
        <pc:inkChg chg="add">
          <ac:chgData name="Negar Mottaghi" userId="6adf95e0cb3681bf" providerId="LiveId" clId="{B3E71FB2-4BF2-41EF-89AB-DF6C66C9A7D1}" dt="2022-06-15T12:19:17.769" v="387" actId="9405"/>
          <ac:inkMkLst>
            <pc:docMk/>
            <pc:sldMk cId="3361986360" sldId="277"/>
            <ac:inkMk id="8" creationId="{9B27DA32-B767-4489-123C-2752E6BA9016}"/>
          </ac:inkMkLst>
        </pc:inkChg>
        <pc:inkChg chg="add">
          <ac:chgData name="Negar Mottaghi" userId="6adf95e0cb3681bf" providerId="LiveId" clId="{B3E71FB2-4BF2-41EF-89AB-DF6C66C9A7D1}" dt="2022-06-15T12:19:20.382" v="388" actId="9405"/>
          <ac:inkMkLst>
            <pc:docMk/>
            <pc:sldMk cId="3361986360" sldId="277"/>
            <ac:inkMk id="9" creationId="{DF0FD06D-AD4C-3CBD-A65B-BB0F2081EA84}"/>
          </ac:inkMkLst>
        </pc:inkChg>
        <pc:inkChg chg="add">
          <ac:chgData name="Negar Mottaghi" userId="6adf95e0cb3681bf" providerId="LiveId" clId="{B3E71FB2-4BF2-41EF-89AB-DF6C66C9A7D1}" dt="2022-06-15T12:21:53.717" v="417" actId="9405"/>
          <ac:inkMkLst>
            <pc:docMk/>
            <pc:sldMk cId="3361986360" sldId="277"/>
            <ac:inkMk id="10" creationId="{A2028A61-AA21-E348-6AB0-E91168EAD5D8}"/>
          </ac:inkMkLst>
        </pc:inkChg>
        <pc:inkChg chg="add">
          <ac:chgData name="Negar Mottaghi" userId="6adf95e0cb3681bf" providerId="LiveId" clId="{B3E71FB2-4BF2-41EF-89AB-DF6C66C9A7D1}" dt="2022-06-15T12:21:56.712" v="418" actId="9405"/>
          <ac:inkMkLst>
            <pc:docMk/>
            <pc:sldMk cId="3361986360" sldId="277"/>
            <ac:inkMk id="11" creationId="{6DB5EF4F-C7D9-A764-A8FD-D326D1AE9F0C}"/>
          </ac:inkMkLst>
        </pc:inkChg>
        <pc:inkChg chg="add">
          <ac:chgData name="Negar Mottaghi" userId="6adf95e0cb3681bf" providerId="LiveId" clId="{B3E71FB2-4BF2-41EF-89AB-DF6C66C9A7D1}" dt="2022-06-15T12:22:01.301" v="419" actId="9405"/>
          <ac:inkMkLst>
            <pc:docMk/>
            <pc:sldMk cId="3361986360" sldId="277"/>
            <ac:inkMk id="12" creationId="{4F02F3A4-6D08-9C1A-4B72-E954A43C0492}"/>
          </ac:inkMkLst>
        </pc:inkChg>
        <pc:inkChg chg="add">
          <ac:chgData name="Negar Mottaghi" userId="6adf95e0cb3681bf" providerId="LiveId" clId="{B3E71FB2-4BF2-41EF-89AB-DF6C66C9A7D1}" dt="2022-06-18T04:31:03.329" v="3348" actId="9405"/>
          <ac:inkMkLst>
            <pc:docMk/>
            <pc:sldMk cId="3361986360" sldId="277"/>
            <ac:inkMk id="13" creationId="{9DFD3608-C866-261F-0370-A0CCED0FC8CB}"/>
          </ac:inkMkLst>
        </pc:inkChg>
        <pc:inkChg chg="add del">
          <ac:chgData name="Negar Mottaghi" userId="6adf95e0cb3681bf" providerId="LiveId" clId="{B3E71FB2-4BF2-41EF-89AB-DF6C66C9A7D1}" dt="2022-06-15T12:22:08.816" v="421" actId="9405"/>
          <ac:inkMkLst>
            <pc:docMk/>
            <pc:sldMk cId="3361986360" sldId="277"/>
            <ac:inkMk id="13" creationId="{E561E50A-1192-3E92-65B5-8ACB8ECC8E4E}"/>
          </ac:inkMkLst>
        </pc:inkChg>
        <pc:inkChg chg="add">
          <ac:chgData name="Negar Mottaghi" userId="6adf95e0cb3681bf" providerId="LiveId" clId="{B3E71FB2-4BF2-41EF-89AB-DF6C66C9A7D1}" dt="2022-06-15T12:22:11.952" v="422" actId="9405"/>
          <ac:inkMkLst>
            <pc:docMk/>
            <pc:sldMk cId="3361986360" sldId="277"/>
            <ac:inkMk id="14" creationId="{75EB1706-EE80-7BDA-7ACB-7C7645512437}"/>
          </ac:inkMkLst>
        </pc:inkChg>
        <pc:inkChg chg="add del">
          <ac:chgData name="Negar Mottaghi" userId="6adf95e0cb3681bf" providerId="LiveId" clId="{B3E71FB2-4BF2-41EF-89AB-DF6C66C9A7D1}" dt="2022-06-15T12:22:27.024" v="432" actId="9405"/>
          <ac:inkMkLst>
            <pc:docMk/>
            <pc:sldMk cId="3361986360" sldId="277"/>
            <ac:inkMk id="15" creationId="{AC6709E7-218D-04F2-3419-65C1CC910437}"/>
          </ac:inkMkLst>
        </pc:inkChg>
        <pc:inkChg chg="add del">
          <ac:chgData name="Negar Mottaghi" userId="6adf95e0cb3681bf" providerId="LiveId" clId="{B3E71FB2-4BF2-41EF-89AB-DF6C66C9A7D1}" dt="2022-06-15T12:22:26.757" v="431" actId="9405"/>
          <ac:inkMkLst>
            <pc:docMk/>
            <pc:sldMk cId="3361986360" sldId="277"/>
            <ac:inkMk id="16" creationId="{5897C258-D078-2327-45B6-0475F788DCD9}"/>
          </ac:inkMkLst>
        </pc:inkChg>
        <pc:inkChg chg="add del">
          <ac:chgData name="Negar Mottaghi" userId="6adf95e0cb3681bf" providerId="LiveId" clId="{B3E71FB2-4BF2-41EF-89AB-DF6C66C9A7D1}" dt="2022-06-15T12:22:26.536" v="430" actId="9405"/>
          <ac:inkMkLst>
            <pc:docMk/>
            <pc:sldMk cId="3361986360" sldId="277"/>
            <ac:inkMk id="17" creationId="{E58902F4-AC75-C474-6CE7-D5BC9279768D}"/>
          </ac:inkMkLst>
        </pc:inkChg>
        <pc:inkChg chg="add del">
          <ac:chgData name="Negar Mottaghi" userId="6adf95e0cb3681bf" providerId="LiveId" clId="{B3E71FB2-4BF2-41EF-89AB-DF6C66C9A7D1}" dt="2022-06-15T12:22:26.347" v="429" actId="9405"/>
          <ac:inkMkLst>
            <pc:docMk/>
            <pc:sldMk cId="3361986360" sldId="277"/>
            <ac:inkMk id="18" creationId="{1B82CB31-DFB4-69CA-6D8B-8131E0A54D31}"/>
          </ac:inkMkLst>
        </pc:inkChg>
        <pc:inkChg chg="add del">
          <ac:chgData name="Negar Mottaghi" userId="6adf95e0cb3681bf" providerId="LiveId" clId="{B3E71FB2-4BF2-41EF-89AB-DF6C66C9A7D1}" dt="2022-06-15T12:22:26.064" v="428" actId="9405"/>
          <ac:inkMkLst>
            <pc:docMk/>
            <pc:sldMk cId="3361986360" sldId="277"/>
            <ac:inkMk id="19" creationId="{569FF7A6-BF88-2E47-974E-CD86254798F0}"/>
          </ac:inkMkLst>
        </pc:inkChg>
        <pc:inkChg chg="add">
          <ac:chgData name="Negar Mottaghi" userId="6adf95e0cb3681bf" providerId="LiveId" clId="{B3E71FB2-4BF2-41EF-89AB-DF6C66C9A7D1}" dt="2022-06-15T12:22:33.491" v="433" actId="9405"/>
          <ac:inkMkLst>
            <pc:docMk/>
            <pc:sldMk cId="3361986360" sldId="277"/>
            <ac:inkMk id="20" creationId="{16891B29-23CF-35D0-07BC-656A83FFFC3E}"/>
          </ac:inkMkLst>
        </pc:inkChg>
        <pc:inkChg chg="add">
          <ac:chgData name="Negar Mottaghi" userId="6adf95e0cb3681bf" providerId="LiveId" clId="{B3E71FB2-4BF2-41EF-89AB-DF6C66C9A7D1}" dt="2022-06-15T12:22:38.775" v="434" actId="9405"/>
          <ac:inkMkLst>
            <pc:docMk/>
            <pc:sldMk cId="3361986360" sldId="277"/>
            <ac:inkMk id="21" creationId="{BC5D1983-6246-AB73-5434-C682FEE95BDF}"/>
          </ac:inkMkLst>
        </pc:inkChg>
        <pc:inkChg chg="add">
          <ac:chgData name="Negar Mottaghi" userId="6adf95e0cb3681bf" providerId="LiveId" clId="{B3E71FB2-4BF2-41EF-89AB-DF6C66C9A7D1}" dt="2022-06-15T12:22:41.493" v="435" actId="9405"/>
          <ac:inkMkLst>
            <pc:docMk/>
            <pc:sldMk cId="3361986360" sldId="277"/>
            <ac:inkMk id="22" creationId="{F3ADEEC9-0F86-1182-CB2A-43AB5E8EE770}"/>
          </ac:inkMkLst>
        </pc:inkChg>
        <pc:inkChg chg="add">
          <ac:chgData name="Negar Mottaghi" userId="6adf95e0cb3681bf" providerId="LiveId" clId="{B3E71FB2-4BF2-41EF-89AB-DF6C66C9A7D1}" dt="2022-06-15T12:22:45.023" v="436" actId="9405"/>
          <ac:inkMkLst>
            <pc:docMk/>
            <pc:sldMk cId="3361986360" sldId="277"/>
            <ac:inkMk id="23" creationId="{BC52A5A7-72B7-6E71-1D85-3944C4325B33}"/>
          </ac:inkMkLst>
        </pc:inkChg>
        <pc:inkChg chg="add">
          <ac:chgData name="Negar Mottaghi" userId="6adf95e0cb3681bf" providerId="LiveId" clId="{B3E71FB2-4BF2-41EF-89AB-DF6C66C9A7D1}" dt="2022-06-15T12:22:46.794" v="437" actId="9405"/>
          <ac:inkMkLst>
            <pc:docMk/>
            <pc:sldMk cId="3361986360" sldId="277"/>
            <ac:inkMk id="24" creationId="{C781C28B-68DB-A230-C0DA-D341C132B85E}"/>
          </ac:inkMkLst>
        </pc:inkChg>
        <pc:inkChg chg="add">
          <ac:chgData name="Negar Mottaghi" userId="6adf95e0cb3681bf" providerId="LiveId" clId="{B3E71FB2-4BF2-41EF-89AB-DF6C66C9A7D1}" dt="2022-06-15T12:22:49.239" v="438" actId="9405"/>
          <ac:inkMkLst>
            <pc:docMk/>
            <pc:sldMk cId="3361986360" sldId="277"/>
            <ac:inkMk id="25" creationId="{0DBB56C2-EEA6-4FFA-4FE1-2A36B83C208A}"/>
          </ac:inkMkLst>
        </pc:inkChg>
        <pc:inkChg chg="add del">
          <ac:chgData name="Negar Mottaghi" userId="6adf95e0cb3681bf" providerId="LiveId" clId="{B3E71FB2-4BF2-41EF-89AB-DF6C66C9A7D1}" dt="2022-06-15T12:24:44.096" v="440" actId="9405"/>
          <ac:inkMkLst>
            <pc:docMk/>
            <pc:sldMk cId="3361986360" sldId="277"/>
            <ac:inkMk id="26" creationId="{55AD7BCD-17B4-2CA1-5613-43239CF6E703}"/>
          </ac:inkMkLst>
        </pc:inkChg>
        <pc:inkChg chg="add">
          <ac:chgData name="Negar Mottaghi" userId="6adf95e0cb3681bf" providerId="LiveId" clId="{B3E71FB2-4BF2-41EF-89AB-DF6C66C9A7D1}" dt="2022-06-15T12:24:49.029" v="441" actId="9405"/>
          <ac:inkMkLst>
            <pc:docMk/>
            <pc:sldMk cId="3361986360" sldId="277"/>
            <ac:inkMk id="27" creationId="{0BC19802-1708-D8CB-1F30-80DEA1739EE9}"/>
          </ac:inkMkLst>
        </pc:inkChg>
        <pc:inkChg chg="add">
          <ac:chgData name="Negar Mottaghi" userId="6adf95e0cb3681bf" providerId="LiveId" clId="{B3E71FB2-4BF2-41EF-89AB-DF6C66C9A7D1}" dt="2022-06-15T12:24:51.016" v="442" actId="9405"/>
          <ac:inkMkLst>
            <pc:docMk/>
            <pc:sldMk cId="3361986360" sldId="277"/>
            <ac:inkMk id="28" creationId="{64C42E22-7991-C33E-BB6E-F8984AA4B140}"/>
          </ac:inkMkLst>
        </pc:inkChg>
        <pc:inkChg chg="add">
          <ac:chgData name="Negar Mottaghi" userId="6adf95e0cb3681bf" providerId="LiveId" clId="{B3E71FB2-4BF2-41EF-89AB-DF6C66C9A7D1}" dt="2022-06-15T12:25:02.977" v="443" actId="9405"/>
          <ac:inkMkLst>
            <pc:docMk/>
            <pc:sldMk cId="3361986360" sldId="277"/>
            <ac:inkMk id="29" creationId="{09237C2B-35CE-B4CB-1B9E-A4085049A7C7}"/>
          </ac:inkMkLst>
        </pc:inkChg>
        <pc:inkChg chg="add">
          <ac:chgData name="Negar Mottaghi" userId="6adf95e0cb3681bf" providerId="LiveId" clId="{B3E71FB2-4BF2-41EF-89AB-DF6C66C9A7D1}" dt="2022-06-15T12:25:08.680" v="444" actId="9405"/>
          <ac:inkMkLst>
            <pc:docMk/>
            <pc:sldMk cId="3361986360" sldId="277"/>
            <ac:inkMk id="30" creationId="{F522AE84-0A80-75C4-6D47-AF0CB48CA898}"/>
          </ac:inkMkLst>
        </pc:inkChg>
        <pc:inkChg chg="add">
          <ac:chgData name="Negar Mottaghi" userId="6adf95e0cb3681bf" providerId="LiveId" clId="{B3E71FB2-4BF2-41EF-89AB-DF6C66C9A7D1}" dt="2022-06-15T12:25:10.112" v="445" actId="9405"/>
          <ac:inkMkLst>
            <pc:docMk/>
            <pc:sldMk cId="3361986360" sldId="277"/>
            <ac:inkMk id="31" creationId="{BB06A94B-E0B2-0F16-83CC-FEB2890004C6}"/>
          </ac:inkMkLst>
        </pc:inkChg>
        <pc:inkChg chg="add">
          <ac:chgData name="Negar Mottaghi" userId="6adf95e0cb3681bf" providerId="LiveId" clId="{B3E71FB2-4BF2-41EF-89AB-DF6C66C9A7D1}" dt="2022-06-15T12:25:11.836" v="446" actId="9405"/>
          <ac:inkMkLst>
            <pc:docMk/>
            <pc:sldMk cId="3361986360" sldId="277"/>
            <ac:inkMk id="32" creationId="{AAE54AAE-5E55-1F66-9CF7-1819C2A8F551}"/>
          </ac:inkMkLst>
        </pc:inkChg>
        <pc:inkChg chg="add">
          <ac:chgData name="Negar Mottaghi" userId="6adf95e0cb3681bf" providerId="LiveId" clId="{B3E71FB2-4BF2-41EF-89AB-DF6C66C9A7D1}" dt="2022-06-15T12:25:18.032" v="447" actId="9405"/>
          <ac:inkMkLst>
            <pc:docMk/>
            <pc:sldMk cId="3361986360" sldId="277"/>
            <ac:inkMk id="33" creationId="{C7B35BA6-89D5-4DEB-E692-14AF631243A6}"/>
          </ac:inkMkLst>
        </pc:inkChg>
        <pc:inkChg chg="add">
          <ac:chgData name="Negar Mottaghi" userId="6adf95e0cb3681bf" providerId="LiveId" clId="{B3E71FB2-4BF2-41EF-89AB-DF6C66C9A7D1}" dt="2022-06-15T12:25:19.367" v="448" actId="9405"/>
          <ac:inkMkLst>
            <pc:docMk/>
            <pc:sldMk cId="3361986360" sldId="277"/>
            <ac:inkMk id="34" creationId="{F272B14C-C8F1-8E8A-05AE-CE31B4E662CE}"/>
          </ac:inkMkLst>
        </pc:inkChg>
        <pc:inkChg chg="add del">
          <ac:chgData name="Negar Mottaghi" userId="6adf95e0cb3681bf" providerId="LiveId" clId="{B3E71FB2-4BF2-41EF-89AB-DF6C66C9A7D1}" dt="2022-06-15T12:26:40.776" v="450" actId="9405"/>
          <ac:inkMkLst>
            <pc:docMk/>
            <pc:sldMk cId="3361986360" sldId="277"/>
            <ac:inkMk id="35" creationId="{560C3DB0-814C-7B5C-B1E0-69DFEC7A5254}"/>
          </ac:inkMkLst>
        </pc:inkChg>
        <pc:inkChg chg="add">
          <ac:chgData name="Negar Mottaghi" userId="6adf95e0cb3681bf" providerId="LiveId" clId="{B3E71FB2-4BF2-41EF-89AB-DF6C66C9A7D1}" dt="2022-06-15T12:26:47.390" v="451" actId="9405"/>
          <ac:inkMkLst>
            <pc:docMk/>
            <pc:sldMk cId="3361986360" sldId="277"/>
            <ac:inkMk id="36" creationId="{3DEA3586-D498-90EB-1EBF-06AFBAFB97EF}"/>
          </ac:inkMkLst>
        </pc:inkChg>
        <pc:inkChg chg="add">
          <ac:chgData name="Negar Mottaghi" userId="6adf95e0cb3681bf" providerId="LiveId" clId="{B3E71FB2-4BF2-41EF-89AB-DF6C66C9A7D1}" dt="2022-06-15T12:26:54.928" v="452" actId="9405"/>
          <ac:inkMkLst>
            <pc:docMk/>
            <pc:sldMk cId="3361986360" sldId="277"/>
            <ac:inkMk id="37" creationId="{2C7BCCCC-63EC-3145-CD47-223D047656EE}"/>
          </ac:inkMkLst>
        </pc:inkChg>
        <pc:inkChg chg="add del">
          <ac:chgData name="Negar Mottaghi" userId="6adf95e0cb3681bf" providerId="LiveId" clId="{B3E71FB2-4BF2-41EF-89AB-DF6C66C9A7D1}" dt="2022-06-15T12:26:57.847" v="454" actId="9405"/>
          <ac:inkMkLst>
            <pc:docMk/>
            <pc:sldMk cId="3361986360" sldId="277"/>
            <ac:inkMk id="38" creationId="{91B5CB1B-519F-2E0B-7253-E0786DCDA89B}"/>
          </ac:inkMkLst>
        </pc:inkChg>
        <pc:inkChg chg="add">
          <ac:chgData name="Negar Mottaghi" userId="6adf95e0cb3681bf" providerId="LiveId" clId="{B3E71FB2-4BF2-41EF-89AB-DF6C66C9A7D1}" dt="2022-06-15T12:27:00.322" v="455" actId="9405"/>
          <ac:inkMkLst>
            <pc:docMk/>
            <pc:sldMk cId="3361986360" sldId="277"/>
            <ac:inkMk id="39" creationId="{EB222959-4F33-3063-2F1D-DB3751B5B631}"/>
          </ac:inkMkLst>
        </pc:inkChg>
        <pc:inkChg chg="add">
          <ac:chgData name="Negar Mottaghi" userId="6adf95e0cb3681bf" providerId="LiveId" clId="{B3E71FB2-4BF2-41EF-89AB-DF6C66C9A7D1}" dt="2022-06-15T12:27:02.474" v="456" actId="9405"/>
          <ac:inkMkLst>
            <pc:docMk/>
            <pc:sldMk cId="3361986360" sldId="277"/>
            <ac:inkMk id="40" creationId="{9837BBE6-A320-5A54-74A6-FC8768A20E2C}"/>
          </ac:inkMkLst>
        </pc:inkChg>
        <pc:inkChg chg="add del">
          <ac:chgData name="Negar Mottaghi" userId="6adf95e0cb3681bf" providerId="LiveId" clId="{B3E71FB2-4BF2-41EF-89AB-DF6C66C9A7D1}" dt="2022-06-15T12:27:34.448" v="458" actId="9405"/>
          <ac:inkMkLst>
            <pc:docMk/>
            <pc:sldMk cId="3361986360" sldId="277"/>
            <ac:inkMk id="41" creationId="{37253EBA-102E-21EB-7493-1FF183808FA6}"/>
          </ac:inkMkLst>
        </pc:inkChg>
        <pc:inkChg chg="add del">
          <ac:chgData name="Negar Mottaghi" userId="6adf95e0cb3681bf" providerId="LiveId" clId="{B3E71FB2-4BF2-41EF-89AB-DF6C66C9A7D1}" dt="2022-06-15T12:27:37.152" v="460" actId="9405"/>
          <ac:inkMkLst>
            <pc:docMk/>
            <pc:sldMk cId="3361986360" sldId="277"/>
            <ac:inkMk id="42" creationId="{0AB08F2E-88A3-BA3E-43B4-4A2880517596}"/>
          </ac:inkMkLst>
        </pc:inkChg>
        <pc:inkChg chg="add">
          <ac:chgData name="Negar Mottaghi" userId="6adf95e0cb3681bf" providerId="LiveId" clId="{B3E71FB2-4BF2-41EF-89AB-DF6C66C9A7D1}" dt="2022-06-15T12:27:38.956" v="461" actId="9405"/>
          <ac:inkMkLst>
            <pc:docMk/>
            <pc:sldMk cId="3361986360" sldId="277"/>
            <ac:inkMk id="43" creationId="{21272C7F-9B2F-065A-2D0B-1B77BEEE6A2E}"/>
          </ac:inkMkLst>
        </pc:inkChg>
        <pc:inkChg chg="add">
          <ac:chgData name="Negar Mottaghi" userId="6adf95e0cb3681bf" providerId="LiveId" clId="{B3E71FB2-4BF2-41EF-89AB-DF6C66C9A7D1}" dt="2022-06-15T12:27:39.982" v="462" actId="9405"/>
          <ac:inkMkLst>
            <pc:docMk/>
            <pc:sldMk cId="3361986360" sldId="277"/>
            <ac:inkMk id="44" creationId="{5DD090DF-2B89-D57A-BA2C-91E9A80D8132}"/>
          </ac:inkMkLst>
        </pc:inkChg>
        <pc:inkChg chg="add">
          <ac:chgData name="Negar Mottaghi" userId="6adf95e0cb3681bf" providerId="LiveId" clId="{B3E71FB2-4BF2-41EF-89AB-DF6C66C9A7D1}" dt="2022-06-15T12:27:41.850" v="463" actId="9405"/>
          <ac:inkMkLst>
            <pc:docMk/>
            <pc:sldMk cId="3361986360" sldId="277"/>
            <ac:inkMk id="45" creationId="{CF220C69-86D2-C91E-F29C-CD71AB5D5F0F}"/>
          </ac:inkMkLst>
        </pc:inkChg>
        <pc:inkChg chg="add del">
          <ac:chgData name="Negar Mottaghi" userId="6adf95e0cb3681bf" providerId="LiveId" clId="{B3E71FB2-4BF2-41EF-89AB-DF6C66C9A7D1}" dt="2022-06-15T12:27:45.139" v="465" actId="9405"/>
          <ac:inkMkLst>
            <pc:docMk/>
            <pc:sldMk cId="3361986360" sldId="277"/>
            <ac:inkMk id="46" creationId="{39407AB1-82F5-64AE-B787-F586CFEEE949}"/>
          </ac:inkMkLst>
        </pc:inkChg>
        <pc:inkChg chg="add">
          <ac:chgData name="Negar Mottaghi" userId="6adf95e0cb3681bf" providerId="LiveId" clId="{B3E71FB2-4BF2-41EF-89AB-DF6C66C9A7D1}" dt="2022-06-15T12:27:51.564" v="466" actId="9405"/>
          <ac:inkMkLst>
            <pc:docMk/>
            <pc:sldMk cId="3361986360" sldId="277"/>
            <ac:inkMk id="47" creationId="{3B9EE027-9D9A-0EF7-5D38-B74EAE22AA18}"/>
          </ac:inkMkLst>
        </pc:inkChg>
        <pc:inkChg chg="add">
          <ac:chgData name="Negar Mottaghi" userId="6adf95e0cb3681bf" providerId="LiveId" clId="{B3E71FB2-4BF2-41EF-89AB-DF6C66C9A7D1}" dt="2022-06-15T12:27:57.481" v="467" actId="9405"/>
          <ac:inkMkLst>
            <pc:docMk/>
            <pc:sldMk cId="3361986360" sldId="277"/>
            <ac:inkMk id="48" creationId="{8D67580A-907C-FB1C-CD32-65F232DBF5BE}"/>
          </ac:inkMkLst>
        </pc:inkChg>
        <pc:inkChg chg="add">
          <ac:chgData name="Negar Mottaghi" userId="6adf95e0cb3681bf" providerId="LiveId" clId="{B3E71FB2-4BF2-41EF-89AB-DF6C66C9A7D1}" dt="2022-06-15T12:28:08.091" v="468" actId="9405"/>
          <ac:inkMkLst>
            <pc:docMk/>
            <pc:sldMk cId="3361986360" sldId="277"/>
            <ac:inkMk id="49" creationId="{90B3CF8F-41B1-EBEE-00F6-A37B410439CE}"/>
          </ac:inkMkLst>
        </pc:inkChg>
        <pc:inkChg chg="add">
          <ac:chgData name="Negar Mottaghi" userId="6adf95e0cb3681bf" providerId="LiveId" clId="{B3E71FB2-4BF2-41EF-89AB-DF6C66C9A7D1}" dt="2022-06-15T12:28:16.513" v="469" actId="9405"/>
          <ac:inkMkLst>
            <pc:docMk/>
            <pc:sldMk cId="3361986360" sldId="277"/>
            <ac:inkMk id="50" creationId="{B59627B8-6BB7-0D03-F6CD-27318CF26CF2}"/>
          </ac:inkMkLst>
        </pc:inkChg>
        <pc:inkChg chg="add">
          <ac:chgData name="Negar Mottaghi" userId="6adf95e0cb3681bf" providerId="LiveId" clId="{B3E71FB2-4BF2-41EF-89AB-DF6C66C9A7D1}" dt="2022-06-15T12:28:28.636" v="470" actId="9405"/>
          <ac:inkMkLst>
            <pc:docMk/>
            <pc:sldMk cId="3361986360" sldId="277"/>
            <ac:inkMk id="51" creationId="{4D9F1CC8-42CA-61C8-1634-3BEEF1758606}"/>
          </ac:inkMkLst>
        </pc:inkChg>
      </pc:sldChg>
      <pc:sldChg chg="addSp delSp mod">
        <pc:chgData name="Negar Mottaghi" userId="6adf95e0cb3681bf" providerId="LiveId" clId="{B3E71FB2-4BF2-41EF-89AB-DF6C66C9A7D1}" dt="2022-06-15T12:31:03.941" v="475" actId="478"/>
        <pc:sldMkLst>
          <pc:docMk/>
          <pc:sldMk cId="3578001004" sldId="278"/>
        </pc:sldMkLst>
        <pc:spChg chg="del">
          <ac:chgData name="Negar Mottaghi" userId="6adf95e0cb3681bf" providerId="LiveId" clId="{B3E71FB2-4BF2-41EF-89AB-DF6C66C9A7D1}" dt="2022-06-15T12:31:03.941" v="475" actId="478"/>
          <ac:spMkLst>
            <pc:docMk/>
            <pc:sldMk cId="3578001004" sldId="278"/>
            <ac:spMk id="5" creationId="{00000000-0000-0000-0000-000000000000}"/>
          </ac:spMkLst>
        </pc:spChg>
        <pc:inkChg chg="add del">
          <ac:chgData name="Negar Mottaghi" userId="6adf95e0cb3681bf" providerId="LiveId" clId="{B3E71FB2-4BF2-41EF-89AB-DF6C66C9A7D1}" dt="2022-06-15T12:30:48.939" v="472" actId="9405"/>
          <ac:inkMkLst>
            <pc:docMk/>
            <pc:sldMk cId="3578001004" sldId="278"/>
            <ac:inkMk id="7" creationId="{F9802F51-2568-57F4-C170-2ADD133BE1C6}"/>
          </ac:inkMkLst>
        </pc:inkChg>
        <pc:inkChg chg="add del">
          <ac:chgData name="Negar Mottaghi" userId="6adf95e0cb3681bf" providerId="LiveId" clId="{B3E71FB2-4BF2-41EF-89AB-DF6C66C9A7D1}" dt="2022-06-15T12:30:54.008" v="474" actId="9405"/>
          <ac:inkMkLst>
            <pc:docMk/>
            <pc:sldMk cId="3578001004" sldId="278"/>
            <ac:inkMk id="8" creationId="{63EA97D0-D753-0908-A6E0-BDAB32F4E611}"/>
          </ac:inkMkLst>
        </pc:inkChg>
      </pc:sldChg>
      <pc:sldChg chg="modSp mod">
        <pc:chgData name="Negar Mottaghi" userId="6adf95e0cb3681bf" providerId="LiveId" clId="{B3E71FB2-4BF2-41EF-89AB-DF6C66C9A7D1}" dt="2022-06-18T04:39:07.298" v="3362" actId="20577"/>
        <pc:sldMkLst>
          <pc:docMk/>
          <pc:sldMk cId="3039648337" sldId="279"/>
        </pc:sldMkLst>
        <pc:spChg chg="mod">
          <ac:chgData name="Negar Mottaghi" userId="6adf95e0cb3681bf" providerId="LiveId" clId="{B3E71FB2-4BF2-41EF-89AB-DF6C66C9A7D1}" dt="2022-06-18T04:39:07.298" v="3362" actId="20577"/>
          <ac:spMkLst>
            <pc:docMk/>
            <pc:sldMk cId="3039648337" sldId="279"/>
            <ac:spMk id="2" creationId="{00000000-0000-0000-0000-000000000000}"/>
          </ac:spMkLst>
        </pc:spChg>
        <pc:spChg chg="mod">
          <ac:chgData name="Negar Mottaghi" userId="6adf95e0cb3681bf" providerId="LiveId" clId="{B3E71FB2-4BF2-41EF-89AB-DF6C66C9A7D1}" dt="2022-06-15T13:34:32.322" v="642" actId="108"/>
          <ac:spMkLst>
            <pc:docMk/>
            <pc:sldMk cId="3039648337" sldId="279"/>
            <ac:spMk id="6" creationId="{00000000-0000-0000-0000-000000000000}"/>
          </ac:spMkLst>
        </pc:spChg>
        <pc:spChg chg="mod">
          <ac:chgData name="Negar Mottaghi" userId="6adf95e0cb3681bf" providerId="LiveId" clId="{B3E71FB2-4BF2-41EF-89AB-DF6C66C9A7D1}" dt="2022-06-18T04:37:14.307" v="3357" actId="13926"/>
          <ac:spMkLst>
            <pc:docMk/>
            <pc:sldMk cId="3039648337" sldId="279"/>
            <ac:spMk id="7" creationId="{00000000-0000-0000-0000-000000000000}"/>
          </ac:spMkLst>
        </pc:spChg>
      </pc:sldChg>
      <pc:sldChg chg="modSp mod">
        <pc:chgData name="Negar Mottaghi" userId="6adf95e0cb3681bf" providerId="LiveId" clId="{B3E71FB2-4BF2-41EF-89AB-DF6C66C9A7D1}" dt="2022-06-18T04:41:08.158" v="3370" actId="13926"/>
        <pc:sldMkLst>
          <pc:docMk/>
          <pc:sldMk cId="2574199045" sldId="281"/>
        </pc:sldMkLst>
        <pc:spChg chg="mod">
          <ac:chgData name="Negar Mottaghi" userId="6adf95e0cb3681bf" providerId="LiveId" clId="{B3E71FB2-4BF2-41EF-89AB-DF6C66C9A7D1}" dt="2022-06-15T13:39:41.664" v="693" actId="207"/>
          <ac:spMkLst>
            <pc:docMk/>
            <pc:sldMk cId="2574199045" sldId="281"/>
            <ac:spMk id="2" creationId="{00000000-0000-0000-0000-000000000000}"/>
          </ac:spMkLst>
        </pc:spChg>
        <pc:spChg chg="mod">
          <ac:chgData name="Negar Mottaghi" userId="6adf95e0cb3681bf" providerId="LiveId" clId="{B3E71FB2-4BF2-41EF-89AB-DF6C66C9A7D1}" dt="2022-06-18T04:39:42.312" v="3366" actId="13926"/>
          <ac:spMkLst>
            <pc:docMk/>
            <pc:sldMk cId="2574199045" sldId="281"/>
            <ac:spMk id="3" creationId="{00000000-0000-0000-0000-000000000000}"/>
          </ac:spMkLst>
        </pc:spChg>
        <pc:spChg chg="mod">
          <ac:chgData name="Negar Mottaghi" userId="6adf95e0cb3681bf" providerId="LiveId" clId="{B3E71FB2-4BF2-41EF-89AB-DF6C66C9A7D1}" dt="2022-06-18T04:41:08.158" v="3370" actId="13926"/>
          <ac:spMkLst>
            <pc:docMk/>
            <pc:sldMk cId="2574199045" sldId="281"/>
            <ac:spMk id="6" creationId="{00000000-0000-0000-0000-000000000000}"/>
          </ac:spMkLst>
        </pc:spChg>
      </pc:sldChg>
      <pc:sldChg chg="modSp mod">
        <pc:chgData name="Negar Mottaghi" userId="6adf95e0cb3681bf" providerId="LiveId" clId="{B3E71FB2-4BF2-41EF-89AB-DF6C66C9A7D1}" dt="2022-06-18T04:44:45.372" v="3380" actId="13926"/>
        <pc:sldMkLst>
          <pc:docMk/>
          <pc:sldMk cId="375355315" sldId="282"/>
        </pc:sldMkLst>
        <pc:spChg chg="mod">
          <ac:chgData name="Negar Mottaghi" userId="6adf95e0cb3681bf" providerId="LiveId" clId="{B3E71FB2-4BF2-41EF-89AB-DF6C66C9A7D1}" dt="2022-06-15T14:05:30.627" v="793" actId="20577"/>
          <ac:spMkLst>
            <pc:docMk/>
            <pc:sldMk cId="375355315" sldId="282"/>
            <ac:spMk id="2" creationId="{00000000-0000-0000-0000-000000000000}"/>
          </ac:spMkLst>
        </pc:spChg>
        <pc:spChg chg="mod">
          <ac:chgData name="Negar Mottaghi" userId="6adf95e0cb3681bf" providerId="LiveId" clId="{B3E71FB2-4BF2-41EF-89AB-DF6C66C9A7D1}" dt="2022-06-18T04:42:45.036" v="3375" actId="13926"/>
          <ac:spMkLst>
            <pc:docMk/>
            <pc:sldMk cId="375355315" sldId="282"/>
            <ac:spMk id="3" creationId="{00000000-0000-0000-0000-000000000000}"/>
          </ac:spMkLst>
        </pc:spChg>
        <pc:spChg chg="mod">
          <ac:chgData name="Negar Mottaghi" userId="6adf95e0cb3681bf" providerId="LiveId" clId="{B3E71FB2-4BF2-41EF-89AB-DF6C66C9A7D1}" dt="2022-06-18T04:44:45.372" v="3380" actId="13926"/>
          <ac:spMkLst>
            <pc:docMk/>
            <pc:sldMk cId="375355315" sldId="282"/>
            <ac:spMk id="6" creationId="{00000000-0000-0000-0000-000000000000}"/>
          </ac:spMkLst>
        </pc:spChg>
        <pc:picChg chg="mod">
          <ac:chgData name="Negar Mottaghi" userId="6adf95e0cb3681bf" providerId="LiveId" clId="{B3E71FB2-4BF2-41EF-89AB-DF6C66C9A7D1}" dt="2022-06-15T14:05:38.319" v="795" actId="1076"/>
          <ac:picMkLst>
            <pc:docMk/>
            <pc:sldMk cId="375355315" sldId="282"/>
            <ac:picMk id="7" creationId="{ADE69D46-798E-44FA-9811-FA808B2A303F}"/>
          </ac:picMkLst>
        </pc:picChg>
      </pc:sldChg>
      <pc:sldChg chg="modSp mod">
        <pc:chgData name="Negar Mottaghi" userId="6adf95e0cb3681bf" providerId="LiveId" clId="{B3E71FB2-4BF2-41EF-89AB-DF6C66C9A7D1}" dt="2022-06-18T04:47:01.162" v="3391" actId="13926"/>
        <pc:sldMkLst>
          <pc:docMk/>
          <pc:sldMk cId="1059054321" sldId="283"/>
        </pc:sldMkLst>
        <pc:spChg chg="mod">
          <ac:chgData name="Negar Mottaghi" userId="6adf95e0cb3681bf" providerId="LiveId" clId="{B3E71FB2-4BF2-41EF-89AB-DF6C66C9A7D1}" dt="2022-06-15T14:16:01.298" v="878"/>
          <ac:spMkLst>
            <pc:docMk/>
            <pc:sldMk cId="1059054321" sldId="283"/>
            <ac:spMk id="2" creationId="{00000000-0000-0000-0000-000000000000}"/>
          </ac:spMkLst>
        </pc:spChg>
        <pc:spChg chg="mod">
          <ac:chgData name="Negar Mottaghi" userId="6adf95e0cb3681bf" providerId="LiveId" clId="{B3E71FB2-4BF2-41EF-89AB-DF6C66C9A7D1}" dt="2022-06-18T04:47:01.162" v="3391" actId="13926"/>
          <ac:spMkLst>
            <pc:docMk/>
            <pc:sldMk cId="1059054321" sldId="283"/>
            <ac:spMk id="3" creationId="{00000000-0000-0000-0000-000000000000}"/>
          </ac:spMkLst>
        </pc:spChg>
        <pc:picChg chg="mod">
          <ac:chgData name="Negar Mottaghi" userId="6adf95e0cb3681bf" providerId="LiveId" clId="{B3E71FB2-4BF2-41EF-89AB-DF6C66C9A7D1}" dt="2022-06-15T14:16:07.925" v="880" actId="1076"/>
          <ac:picMkLst>
            <pc:docMk/>
            <pc:sldMk cId="1059054321" sldId="283"/>
            <ac:picMk id="6" creationId="{EB5288CC-E137-4E5B-B003-B58062472CD0}"/>
          </ac:picMkLst>
        </pc:picChg>
      </pc:sldChg>
      <pc:sldChg chg="addSp delSp mod">
        <pc:chgData name="Negar Mottaghi" userId="6adf95e0cb3681bf" providerId="LiveId" clId="{B3E71FB2-4BF2-41EF-89AB-DF6C66C9A7D1}" dt="2022-06-18T04:54:42.413" v="3396" actId="9405"/>
        <pc:sldMkLst>
          <pc:docMk/>
          <pc:sldMk cId="4230099193" sldId="285"/>
        </pc:sldMkLst>
        <pc:inkChg chg="add">
          <ac:chgData name="Negar Mottaghi" userId="6adf95e0cb3681bf" providerId="LiveId" clId="{B3E71FB2-4BF2-41EF-89AB-DF6C66C9A7D1}" dt="2022-06-16T05:51:58.010" v="917" actId="9405"/>
          <ac:inkMkLst>
            <pc:docMk/>
            <pc:sldMk cId="4230099193" sldId="285"/>
            <ac:inkMk id="3" creationId="{D62AEED8-0DE8-A340-6389-E38C783D098B}"/>
          </ac:inkMkLst>
        </pc:inkChg>
        <pc:inkChg chg="add del">
          <ac:chgData name="Negar Mottaghi" userId="6adf95e0cb3681bf" providerId="LiveId" clId="{B3E71FB2-4BF2-41EF-89AB-DF6C66C9A7D1}" dt="2022-06-15T14:24:44.943" v="910" actId="9405"/>
          <ac:inkMkLst>
            <pc:docMk/>
            <pc:sldMk cId="4230099193" sldId="285"/>
            <ac:inkMk id="3" creationId="{F96EF79F-F5CC-BE59-79E3-6189E798C0E1}"/>
          </ac:inkMkLst>
        </pc:inkChg>
        <pc:inkChg chg="add">
          <ac:chgData name="Negar Mottaghi" userId="6adf95e0cb3681bf" providerId="LiveId" clId="{B3E71FB2-4BF2-41EF-89AB-DF6C66C9A7D1}" dt="2022-06-15T14:24:48.244" v="911" actId="9405"/>
          <ac:inkMkLst>
            <pc:docMk/>
            <pc:sldMk cId="4230099193" sldId="285"/>
            <ac:inkMk id="7" creationId="{7C433B81-09BF-82A2-449D-CDA641E2198D}"/>
          </ac:inkMkLst>
        </pc:inkChg>
        <pc:inkChg chg="add">
          <ac:chgData name="Negar Mottaghi" userId="6adf95e0cb3681bf" providerId="LiveId" clId="{B3E71FB2-4BF2-41EF-89AB-DF6C66C9A7D1}" dt="2022-06-15T14:24:54.460" v="912" actId="9405"/>
          <ac:inkMkLst>
            <pc:docMk/>
            <pc:sldMk cId="4230099193" sldId="285"/>
            <ac:inkMk id="8" creationId="{685639E3-8F33-8293-0E83-5B91315657DC}"/>
          </ac:inkMkLst>
        </pc:inkChg>
        <pc:inkChg chg="add">
          <ac:chgData name="Negar Mottaghi" userId="6adf95e0cb3681bf" providerId="LiveId" clId="{B3E71FB2-4BF2-41EF-89AB-DF6C66C9A7D1}" dt="2022-06-15T14:24:56.782" v="913" actId="9405"/>
          <ac:inkMkLst>
            <pc:docMk/>
            <pc:sldMk cId="4230099193" sldId="285"/>
            <ac:inkMk id="9" creationId="{F4D3DCC6-322D-11A1-E9C7-D908A510535F}"/>
          </ac:inkMkLst>
        </pc:inkChg>
        <pc:inkChg chg="add">
          <ac:chgData name="Negar Mottaghi" userId="6adf95e0cb3681bf" providerId="LiveId" clId="{B3E71FB2-4BF2-41EF-89AB-DF6C66C9A7D1}" dt="2022-06-15T14:25:41.422" v="914" actId="9405"/>
          <ac:inkMkLst>
            <pc:docMk/>
            <pc:sldMk cId="4230099193" sldId="285"/>
            <ac:inkMk id="10" creationId="{A00ADDBB-E2C3-60CB-0590-126C940E2D78}"/>
          </ac:inkMkLst>
        </pc:inkChg>
        <pc:inkChg chg="add">
          <ac:chgData name="Negar Mottaghi" userId="6adf95e0cb3681bf" providerId="LiveId" clId="{B3E71FB2-4BF2-41EF-89AB-DF6C66C9A7D1}" dt="2022-06-15T14:25:48.723" v="915" actId="9405"/>
          <ac:inkMkLst>
            <pc:docMk/>
            <pc:sldMk cId="4230099193" sldId="285"/>
            <ac:inkMk id="11" creationId="{45922625-A436-7A78-B5F6-0765382B6037}"/>
          </ac:inkMkLst>
        </pc:inkChg>
        <pc:inkChg chg="add">
          <ac:chgData name="Negar Mottaghi" userId="6adf95e0cb3681bf" providerId="LiveId" clId="{B3E71FB2-4BF2-41EF-89AB-DF6C66C9A7D1}" dt="2022-06-15T14:25:51.325" v="916" actId="9405"/>
          <ac:inkMkLst>
            <pc:docMk/>
            <pc:sldMk cId="4230099193" sldId="285"/>
            <ac:inkMk id="12" creationId="{97D984EE-AE5A-B67A-D6AF-ADA9933CCE25}"/>
          </ac:inkMkLst>
        </pc:inkChg>
        <pc:inkChg chg="add">
          <ac:chgData name="Negar Mottaghi" userId="6adf95e0cb3681bf" providerId="LiveId" clId="{B3E71FB2-4BF2-41EF-89AB-DF6C66C9A7D1}" dt="2022-06-16T05:52:01.461" v="918" actId="9405"/>
          <ac:inkMkLst>
            <pc:docMk/>
            <pc:sldMk cId="4230099193" sldId="285"/>
            <ac:inkMk id="13" creationId="{F4D5FA48-3939-7C5A-1F2F-69309BDBEE90}"/>
          </ac:inkMkLst>
        </pc:inkChg>
        <pc:inkChg chg="add">
          <ac:chgData name="Negar Mottaghi" userId="6adf95e0cb3681bf" providerId="LiveId" clId="{B3E71FB2-4BF2-41EF-89AB-DF6C66C9A7D1}" dt="2022-06-16T05:52:06.154" v="919" actId="9405"/>
          <ac:inkMkLst>
            <pc:docMk/>
            <pc:sldMk cId="4230099193" sldId="285"/>
            <ac:inkMk id="14" creationId="{8B302384-A4D5-F57E-11B9-AC4670087654}"/>
          </ac:inkMkLst>
        </pc:inkChg>
        <pc:inkChg chg="add">
          <ac:chgData name="Negar Mottaghi" userId="6adf95e0cb3681bf" providerId="LiveId" clId="{B3E71FB2-4BF2-41EF-89AB-DF6C66C9A7D1}" dt="2022-06-16T05:52:08.989" v="920" actId="9405"/>
          <ac:inkMkLst>
            <pc:docMk/>
            <pc:sldMk cId="4230099193" sldId="285"/>
            <ac:inkMk id="15" creationId="{EDC66254-5BC6-0FAE-8381-1BFC253D2C91}"/>
          </ac:inkMkLst>
        </pc:inkChg>
        <pc:inkChg chg="add">
          <ac:chgData name="Negar Mottaghi" userId="6adf95e0cb3681bf" providerId="LiveId" clId="{B3E71FB2-4BF2-41EF-89AB-DF6C66C9A7D1}" dt="2022-06-16T05:52:13.822" v="921" actId="9405"/>
          <ac:inkMkLst>
            <pc:docMk/>
            <pc:sldMk cId="4230099193" sldId="285"/>
            <ac:inkMk id="16" creationId="{C1B850F6-AD68-4212-783A-51D2E9793139}"/>
          </ac:inkMkLst>
        </pc:inkChg>
        <pc:inkChg chg="add">
          <ac:chgData name="Negar Mottaghi" userId="6adf95e0cb3681bf" providerId="LiveId" clId="{B3E71FB2-4BF2-41EF-89AB-DF6C66C9A7D1}" dt="2022-06-16T05:52:21.575" v="922" actId="9405"/>
          <ac:inkMkLst>
            <pc:docMk/>
            <pc:sldMk cId="4230099193" sldId="285"/>
            <ac:inkMk id="17" creationId="{B722E0E0-A10B-8E5B-B3C3-4A4339E1F405}"/>
          </ac:inkMkLst>
        </pc:inkChg>
        <pc:inkChg chg="add">
          <ac:chgData name="Negar Mottaghi" userId="6adf95e0cb3681bf" providerId="LiveId" clId="{B3E71FB2-4BF2-41EF-89AB-DF6C66C9A7D1}" dt="2022-06-16T05:52:23.468" v="923" actId="9405"/>
          <ac:inkMkLst>
            <pc:docMk/>
            <pc:sldMk cId="4230099193" sldId="285"/>
            <ac:inkMk id="18" creationId="{6EF77AD0-D1CE-F997-1235-CF206DB848E8}"/>
          </ac:inkMkLst>
        </pc:inkChg>
        <pc:inkChg chg="add">
          <ac:chgData name="Negar Mottaghi" userId="6adf95e0cb3681bf" providerId="LiveId" clId="{B3E71FB2-4BF2-41EF-89AB-DF6C66C9A7D1}" dt="2022-06-16T05:52:24.830" v="924" actId="9405"/>
          <ac:inkMkLst>
            <pc:docMk/>
            <pc:sldMk cId="4230099193" sldId="285"/>
            <ac:inkMk id="19" creationId="{C6279F6E-E52C-8DB5-C677-1511DCA7CB47}"/>
          </ac:inkMkLst>
        </pc:inkChg>
        <pc:inkChg chg="add">
          <ac:chgData name="Negar Mottaghi" userId="6adf95e0cb3681bf" providerId="LiveId" clId="{B3E71FB2-4BF2-41EF-89AB-DF6C66C9A7D1}" dt="2022-06-16T05:53:02.497" v="925" actId="9405"/>
          <ac:inkMkLst>
            <pc:docMk/>
            <pc:sldMk cId="4230099193" sldId="285"/>
            <ac:inkMk id="20" creationId="{14EF8CCA-8A6B-8487-CCA6-DB4A0A65E485}"/>
          </ac:inkMkLst>
        </pc:inkChg>
        <pc:inkChg chg="add">
          <ac:chgData name="Negar Mottaghi" userId="6adf95e0cb3681bf" providerId="LiveId" clId="{B3E71FB2-4BF2-41EF-89AB-DF6C66C9A7D1}" dt="2022-06-16T05:53:04.289" v="926" actId="9405"/>
          <ac:inkMkLst>
            <pc:docMk/>
            <pc:sldMk cId="4230099193" sldId="285"/>
            <ac:inkMk id="21" creationId="{BF0C32A8-EB0E-8D7C-D5E3-3FCFF328EE4B}"/>
          </ac:inkMkLst>
        </pc:inkChg>
        <pc:inkChg chg="add">
          <ac:chgData name="Negar Mottaghi" userId="6adf95e0cb3681bf" providerId="LiveId" clId="{B3E71FB2-4BF2-41EF-89AB-DF6C66C9A7D1}" dt="2022-06-16T05:53:06.863" v="927" actId="9405"/>
          <ac:inkMkLst>
            <pc:docMk/>
            <pc:sldMk cId="4230099193" sldId="285"/>
            <ac:inkMk id="22" creationId="{B5A02663-8860-FE34-C566-8541C9418F3C}"/>
          </ac:inkMkLst>
        </pc:inkChg>
        <pc:inkChg chg="add">
          <ac:chgData name="Negar Mottaghi" userId="6adf95e0cb3681bf" providerId="LiveId" clId="{B3E71FB2-4BF2-41EF-89AB-DF6C66C9A7D1}" dt="2022-06-16T05:53:08.423" v="928" actId="9405"/>
          <ac:inkMkLst>
            <pc:docMk/>
            <pc:sldMk cId="4230099193" sldId="285"/>
            <ac:inkMk id="23" creationId="{9EB64879-49BA-57CE-59F1-E2BACAF033EB}"/>
          </ac:inkMkLst>
        </pc:inkChg>
        <pc:inkChg chg="add">
          <ac:chgData name="Negar Mottaghi" userId="6adf95e0cb3681bf" providerId="LiveId" clId="{B3E71FB2-4BF2-41EF-89AB-DF6C66C9A7D1}" dt="2022-06-16T05:53:14.070" v="929" actId="9405"/>
          <ac:inkMkLst>
            <pc:docMk/>
            <pc:sldMk cId="4230099193" sldId="285"/>
            <ac:inkMk id="24" creationId="{105771A0-DF32-FF82-C51D-5E0756026A7B}"/>
          </ac:inkMkLst>
        </pc:inkChg>
        <pc:inkChg chg="add">
          <ac:chgData name="Negar Mottaghi" userId="6adf95e0cb3681bf" providerId="LiveId" clId="{B3E71FB2-4BF2-41EF-89AB-DF6C66C9A7D1}" dt="2022-06-16T05:53:16.347" v="930" actId="9405"/>
          <ac:inkMkLst>
            <pc:docMk/>
            <pc:sldMk cId="4230099193" sldId="285"/>
            <ac:inkMk id="25" creationId="{402D37BC-42AD-DD3D-FBC2-C6D516EC50FD}"/>
          </ac:inkMkLst>
        </pc:inkChg>
        <pc:inkChg chg="add">
          <ac:chgData name="Negar Mottaghi" userId="6adf95e0cb3681bf" providerId="LiveId" clId="{B3E71FB2-4BF2-41EF-89AB-DF6C66C9A7D1}" dt="2022-06-16T05:53:18.329" v="931" actId="9405"/>
          <ac:inkMkLst>
            <pc:docMk/>
            <pc:sldMk cId="4230099193" sldId="285"/>
            <ac:inkMk id="26" creationId="{8243BED6-1638-AAC7-A06F-9E80748CDC89}"/>
          </ac:inkMkLst>
        </pc:inkChg>
        <pc:inkChg chg="add">
          <ac:chgData name="Negar Mottaghi" userId="6adf95e0cb3681bf" providerId="LiveId" clId="{B3E71FB2-4BF2-41EF-89AB-DF6C66C9A7D1}" dt="2022-06-16T05:53:19.587" v="932" actId="9405"/>
          <ac:inkMkLst>
            <pc:docMk/>
            <pc:sldMk cId="4230099193" sldId="285"/>
            <ac:inkMk id="27" creationId="{DC866EA0-70D4-9486-CC4B-7A37840F6043}"/>
          </ac:inkMkLst>
        </pc:inkChg>
        <pc:inkChg chg="add">
          <ac:chgData name="Negar Mottaghi" userId="6adf95e0cb3681bf" providerId="LiveId" clId="{B3E71FB2-4BF2-41EF-89AB-DF6C66C9A7D1}" dt="2022-06-16T05:54:13.401" v="933" actId="9405"/>
          <ac:inkMkLst>
            <pc:docMk/>
            <pc:sldMk cId="4230099193" sldId="285"/>
            <ac:inkMk id="28" creationId="{D269BAB0-9614-C747-AD5B-569106CEFD51}"/>
          </ac:inkMkLst>
        </pc:inkChg>
        <pc:inkChg chg="add">
          <ac:chgData name="Negar Mottaghi" userId="6adf95e0cb3681bf" providerId="LiveId" clId="{B3E71FB2-4BF2-41EF-89AB-DF6C66C9A7D1}" dt="2022-06-16T05:54:15.431" v="934" actId="9405"/>
          <ac:inkMkLst>
            <pc:docMk/>
            <pc:sldMk cId="4230099193" sldId="285"/>
            <ac:inkMk id="29" creationId="{C909EB7C-F957-42F0-3D15-7C68A45A5A10}"/>
          </ac:inkMkLst>
        </pc:inkChg>
        <pc:inkChg chg="add">
          <ac:chgData name="Negar Mottaghi" userId="6adf95e0cb3681bf" providerId="LiveId" clId="{B3E71FB2-4BF2-41EF-89AB-DF6C66C9A7D1}" dt="2022-06-16T05:54:17.677" v="935" actId="9405"/>
          <ac:inkMkLst>
            <pc:docMk/>
            <pc:sldMk cId="4230099193" sldId="285"/>
            <ac:inkMk id="30" creationId="{51526D69-0CFF-A14C-6584-5FA7C9000853}"/>
          </ac:inkMkLst>
        </pc:inkChg>
        <pc:inkChg chg="add">
          <ac:chgData name="Negar Mottaghi" userId="6adf95e0cb3681bf" providerId="LiveId" clId="{B3E71FB2-4BF2-41EF-89AB-DF6C66C9A7D1}" dt="2022-06-16T05:54:20.015" v="936" actId="9405"/>
          <ac:inkMkLst>
            <pc:docMk/>
            <pc:sldMk cId="4230099193" sldId="285"/>
            <ac:inkMk id="31" creationId="{DF1E9EBD-6C25-EAB4-4553-82BC7BDF0EC7}"/>
          </ac:inkMkLst>
        </pc:inkChg>
        <pc:inkChg chg="add">
          <ac:chgData name="Negar Mottaghi" userId="6adf95e0cb3681bf" providerId="LiveId" clId="{B3E71FB2-4BF2-41EF-89AB-DF6C66C9A7D1}" dt="2022-06-16T05:54:21.644" v="937" actId="9405"/>
          <ac:inkMkLst>
            <pc:docMk/>
            <pc:sldMk cId="4230099193" sldId="285"/>
            <ac:inkMk id="32" creationId="{17989492-C974-F929-A607-B3349D814E23}"/>
          </ac:inkMkLst>
        </pc:inkChg>
        <pc:inkChg chg="add">
          <ac:chgData name="Negar Mottaghi" userId="6adf95e0cb3681bf" providerId="LiveId" clId="{B3E71FB2-4BF2-41EF-89AB-DF6C66C9A7D1}" dt="2022-06-16T05:54:25.145" v="938" actId="9405"/>
          <ac:inkMkLst>
            <pc:docMk/>
            <pc:sldMk cId="4230099193" sldId="285"/>
            <ac:inkMk id="33" creationId="{E893903A-FF56-B71F-E4FA-2C31BBC7423A}"/>
          </ac:inkMkLst>
        </pc:inkChg>
        <pc:inkChg chg="add">
          <ac:chgData name="Negar Mottaghi" userId="6adf95e0cb3681bf" providerId="LiveId" clId="{B3E71FB2-4BF2-41EF-89AB-DF6C66C9A7D1}" dt="2022-06-16T05:54:29.464" v="939" actId="9405"/>
          <ac:inkMkLst>
            <pc:docMk/>
            <pc:sldMk cId="4230099193" sldId="285"/>
            <ac:inkMk id="34" creationId="{E9D8A46A-6414-7905-BFD8-61E4B9B69C8E}"/>
          </ac:inkMkLst>
        </pc:inkChg>
        <pc:inkChg chg="add del">
          <ac:chgData name="Negar Mottaghi" userId="6adf95e0cb3681bf" providerId="LiveId" clId="{B3E71FB2-4BF2-41EF-89AB-DF6C66C9A7D1}" dt="2022-06-18T04:47:03.036" v="3393" actId="9405"/>
          <ac:inkMkLst>
            <pc:docMk/>
            <pc:sldMk cId="4230099193" sldId="285"/>
            <ac:inkMk id="35" creationId="{67308160-BA2A-4161-3CAA-365E3B9C065E}"/>
          </ac:inkMkLst>
        </pc:inkChg>
        <pc:inkChg chg="add del">
          <ac:chgData name="Negar Mottaghi" userId="6adf95e0cb3681bf" providerId="LiveId" clId="{B3E71FB2-4BF2-41EF-89AB-DF6C66C9A7D1}" dt="2022-06-16T05:54:35.123" v="941" actId="9405"/>
          <ac:inkMkLst>
            <pc:docMk/>
            <pc:sldMk cId="4230099193" sldId="285"/>
            <ac:inkMk id="35" creationId="{AB8685B2-131D-D05D-7454-AEF72C48D6B1}"/>
          </ac:inkMkLst>
        </pc:inkChg>
        <pc:inkChg chg="add">
          <ac:chgData name="Negar Mottaghi" userId="6adf95e0cb3681bf" providerId="LiveId" clId="{B3E71FB2-4BF2-41EF-89AB-DF6C66C9A7D1}" dt="2022-06-16T05:54:37.280" v="942" actId="9405"/>
          <ac:inkMkLst>
            <pc:docMk/>
            <pc:sldMk cId="4230099193" sldId="285"/>
            <ac:inkMk id="36" creationId="{A80D0410-4497-B0AB-AD1C-3FD253282B7C}"/>
          </ac:inkMkLst>
        </pc:inkChg>
        <pc:inkChg chg="add">
          <ac:chgData name="Negar Mottaghi" userId="6adf95e0cb3681bf" providerId="LiveId" clId="{B3E71FB2-4BF2-41EF-89AB-DF6C66C9A7D1}" dt="2022-06-16T05:54:41.337" v="943" actId="9405"/>
          <ac:inkMkLst>
            <pc:docMk/>
            <pc:sldMk cId="4230099193" sldId="285"/>
            <ac:inkMk id="37" creationId="{434E2CDF-2E70-D4E1-98B1-59AA1B96B81D}"/>
          </ac:inkMkLst>
        </pc:inkChg>
        <pc:inkChg chg="add">
          <ac:chgData name="Negar Mottaghi" userId="6adf95e0cb3681bf" providerId="LiveId" clId="{B3E71FB2-4BF2-41EF-89AB-DF6C66C9A7D1}" dt="2022-06-16T05:56:29.018" v="944" actId="9405"/>
          <ac:inkMkLst>
            <pc:docMk/>
            <pc:sldMk cId="4230099193" sldId="285"/>
            <ac:inkMk id="38" creationId="{989B3E6B-91B0-8814-AC72-17935D578D69}"/>
          </ac:inkMkLst>
        </pc:inkChg>
        <pc:inkChg chg="add">
          <ac:chgData name="Negar Mottaghi" userId="6adf95e0cb3681bf" providerId="LiveId" clId="{B3E71FB2-4BF2-41EF-89AB-DF6C66C9A7D1}" dt="2022-06-16T05:56:32.977" v="945" actId="9405"/>
          <ac:inkMkLst>
            <pc:docMk/>
            <pc:sldMk cId="4230099193" sldId="285"/>
            <ac:inkMk id="39" creationId="{734E2CBD-C9C0-A272-62E7-F6ABCE2162D8}"/>
          </ac:inkMkLst>
        </pc:inkChg>
        <pc:inkChg chg="add">
          <ac:chgData name="Negar Mottaghi" userId="6adf95e0cb3681bf" providerId="LiveId" clId="{B3E71FB2-4BF2-41EF-89AB-DF6C66C9A7D1}" dt="2022-06-16T05:56:34.566" v="946" actId="9405"/>
          <ac:inkMkLst>
            <pc:docMk/>
            <pc:sldMk cId="4230099193" sldId="285"/>
            <ac:inkMk id="40" creationId="{92CE8D8C-0F4D-8EB9-F548-204621844C07}"/>
          </ac:inkMkLst>
        </pc:inkChg>
        <pc:inkChg chg="add">
          <ac:chgData name="Negar Mottaghi" userId="6adf95e0cb3681bf" providerId="LiveId" clId="{B3E71FB2-4BF2-41EF-89AB-DF6C66C9A7D1}" dt="2022-06-16T05:56:37.533" v="947" actId="9405"/>
          <ac:inkMkLst>
            <pc:docMk/>
            <pc:sldMk cId="4230099193" sldId="285"/>
            <ac:inkMk id="41" creationId="{AB58D74B-93C8-B3E3-F319-5E5BD5132D6E}"/>
          </ac:inkMkLst>
        </pc:inkChg>
        <pc:inkChg chg="add del">
          <ac:chgData name="Negar Mottaghi" userId="6adf95e0cb3681bf" providerId="LiveId" clId="{B3E71FB2-4BF2-41EF-89AB-DF6C66C9A7D1}" dt="2022-06-16T05:56:47.703" v="951" actId="9405"/>
          <ac:inkMkLst>
            <pc:docMk/>
            <pc:sldMk cId="4230099193" sldId="285"/>
            <ac:inkMk id="42" creationId="{A5B44FE1-C4A0-772F-ECC3-B94D1944E99D}"/>
          </ac:inkMkLst>
        </pc:inkChg>
        <pc:inkChg chg="add del">
          <ac:chgData name="Negar Mottaghi" userId="6adf95e0cb3681bf" providerId="LiveId" clId="{B3E71FB2-4BF2-41EF-89AB-DF6C66C9A7D1}" dt="2022-06-18T04:46:43.448" v="3386" actId="9405"/>
          <ac:inkMkLst>
            <pc:docMk/>
            <pc:sldMk cId="4230099193" sldId="285"/>
            <ac:inkMk id="42" creationId="{E280C171-02BB-CB71-C20B-FED1B818D226}"/>
          </ac:inkMkLst>
        </pc:inkChg>
        <pc:inkChg chg="add del">
          <ac:chgData name="Negar Mottaghi" userId="6adf95e0cb3681bf" providerId="LiveId" clId="{B3E71FB2-4BF2-41EF-89AB-DF6C66C9A7D1}" dt="2022-06-18T04:46:47.158" v="3388" actId="9405"/>
          <ac:inkMkLst>
            <pc:docMk/>
            <pc:sldMk cId="4230099193" sldId="285"/>
            <ac:inkMk id="43" creationId="{156BD1DE-7181-DCF5-7D45-0DBCD082DE88}"/>
          </ac:inkMkLst>
        </pc:inkChg>
        <pc:inkChg chg="add del">
          <ac:chgData name="Negar Mottaghi" userId="6adf95e0cb3681bf" providerId="LiveId" clId="{B3E71FB2-4BF2-41EF-89AB-DF6C66C9A7D1}" dt="2022-06-16T05:56:47.422" v="950" actId="9405"/>
          <ac:inkMkLst>
            <pc:docMk/>
            <pc:sldMk cId="4230099193" sldId="285"/>
            <ac:inkMk id="43" creationId="{F6AB44FA-728D-9D62-9E14-05648AF7860E}"/>
          </ac:inkMkLst>
        </pc:inkChg>
        <pc:inkChg chg="add">
          <ac:chgData name="Negar Mottaghi" userId="6adf95e0cb3681bf" providerId="LiveId" clId="{B3E71FB2-4BF2-41EF-89AB-DF6C66C9A7D1}" dt="2022-06-16T05:56:56.785" v="952" actId="9405"/>
          <ac:inkMkLst>
            <pc:docMk/>
            <pc:sldMk cId="4230099193" sldId="285"/>
            <ac:inkMk id="44" creationId="{4DFDEFC8-444B-2CD5-3675-A0B70E7481F7}"/>
          </ac:inkMkLst>
        </pc:inkChg>
        <pc:inkChg chg="add">
          <ac:chgData name="Negar Mottaghi" userId="6adf95e0cb3681bf" providerId="LiveId" clId="{B3E71FB2-4BF2-41EF-89AB-DF6C66C9A7D1}" dt="2022-06-16T05:56:59.056" v="953" actId="9405"/>
          <ac:inkMkLst>
            <pc:docMk/>
            <pc:sldMk cId="4230099193" sldId="285"/>
            <ac:inkMk id="45" creationId="{37BC6394-BCCE-F9C5-EA33-499F7B86C6A3}"/>
          </ac:inkMkLst>
        </pc:inkChg>
        <pc:inkChg chg="add">
          <ac:chgData name="Negar Mottaghi" userId="6adf95e0cb3681bf" providerId="LiveId" clId="{B3E71FB2-4BF2-41EF-89AB-DF6C66C9A7D1}" dt="2022-06-16T05:57:07.784" v="954" actId="9405"/>
          <ac:inkMkLst>
            <pc:docMk/>
            <pc:sldMk cId="4230099193" sldId="285"/>
            <ac:inkMk id="46" creationId="{07AE4E49-DD95-D698-16E7-40CF973AE34C}"/>
          </ac:inkMkLst>
        </pc:inkChg>
        <pc:inkChg chg="add">
          <ac:chgData name="Negar Mottaghi" userId="6adf95e0cb3681bf" providerId="LiveId" clId="{B3E71FB2-4BF2-41EF-89AB-DF6C66C9A7D1}" dt="2022-06-16T05:57:11.140" v="955" actId="9405"/>
          <ac:inkMkLst>
            <pc:docMk/>
            <pc:sldMk cId="4230099193" sldId="285"/>
            <ac:inkMk id="47" creationId="{A7FB4F76-B7E8-8488-AB90-901E0092EE33}"/>
          </ac:inkMkLst>
        </pc:inkChg>
        <pc:inkChg chg="add">
          <ac:chgData name="Negar Mottaghi" userId="6adf95e0cb3681bf" providerId="LiveId" clId="{B3E71FB2-4BF2-41EF-89AB-DF6C66C9A7D1}" dt="2022-06-16T05:57:14.583" v="956" actId="9405"/>
          <ac:inkMkLst>
            <pc:docMk/>
            <pc:sldMk cId="4230099193" sldId="285"/>
            <ac:inkMk id="48" creationId="{67B72A9F-623F-A43E-6D99-57E7F8C211C9}"/>
          </ac:inkMkLst>
        </pc:inkChg>
        <pc:inkChg chg="add">
          <ac:chgData name="Negar Mottaghi" userId="6adf95e0cb3681bf" providerId="LiveId" clId="{B3E71FB2-4BF2-41EF-89AB-DF6C66C9A7D1}" dt="2022-06-16T05:57:25.050" v="957" actId="9405"/>
          <ac:inkMkLst>
            <pc:docMk/>
            <pc:sldMk cId="4230099193" sldId="285"/>
            <ac:inkMk id="49" creationId="{45BFA5FC-C949-2527-EF50-CF65150714AE}"/>
          </ac:inkMkLst>
        </pc:inkChg>
        <pc:inkChg chg="add">
          <ac:chgData name="Negar Mottaghi" userId="6adf95e0cb3681bf" providerId="LiveId" clId="{B3E71FB2-4BF2-41EF-89AB-DF6C66C9A7D1}" dt="2022-06-16T05:57:28.270" v="958" actId="9405"/>
          <ac:inkMkLst>
            <pc:docMk/>
            <pc:sldMk cId="4230099193" sldId="285"/>
            <ac:inkMk id="50" creationId="{EAA8BBA6-DA1B-A41A-F93E-C656F4D6DA7C}"/>
          </ac:inkMkLst>
        </pc:inkChg>
        <pc:inkChg chg="add">
          <ac:chgData name="Negar Mottaghi" userId="6adf95e0cb3681bf" providerId="LiveId" clId="{B3E71FB2-4BF2-41EF-89AB-DF6C66C9A7D1}" dt="2022-06-16T05:57:31.239" v="959" actId="9405"/>
          <ac:inkMkLst>
            <pc:docMk/>
            <pc:sldMk cId="4230099193" sldId="285"/>
            <ac:inkMk id="51" creationId="{534E45F8-C120-2333-C38C-D45A00BCA97E}"/>
          </ac:inkMkLst>
        </pc:inkChg>
        <pc:inkChg chg="add">
          <ac:chgData name="Negar Mottaghi" userId="6adf95e0cb3681bf" providerId="LiveId" clId="{B3E71FB2-4BF2-41EF-89AB-DF6C66C9A7D1}" dt="2022-06-16T05:57:33.948" v="960" actId="9405"/>
          <ac:inkMkLst>
            <pc:docMk/>
            <pc:sldMk cId="4230099193" sldId="285"/>
            <ac:inkMk id="52" creationId="{F4ED6F97-F88B-BBDA-4EC8-8D933ADA65E7}"/>
          </ac:inkMkLst>
        </pc:inkChg>
        <pc:inkChg chg="add">
          <ac:chgData name="Negar Mottaghi" userId="6adf95e0cb3681bf" providerId="LiveId" clId="{B3E71FB2-4BF2-41EF-89AB-DF6C66C9A7D1}" dt="2022-06-16T06:15:32.295" v="961" actId="9405"/>
          <ac:inkMkLst>
            <pc:docMk/>
            <pc:sldMk cId="4230099193" sldId="285"/>
            <ac:inkMk id="53" creationId="{DF074F44-FEF1-E5FB-8EB8-B2488D7AEDBC}"/>
          </ac:inkMkLst>
        </pc:inkChg>
        <pc:inkChg chg="add">
          <ac:chgData name="Negar Mottaghi" userId="6adf95e0cb3681bf" providerId="LiveId" clId="{B3E71FB2-4BF2-41EF-89AB-DF6C66C9A7D1}" dt="2022-06-16T06:16:00.313" v="962" actId="9405"/>
          <ac:inkMkLst>
            <pc:docMk/>
            <pc:sldMk cId="4230099193" sldId="285"/>
            <ac:inkMk id="54" creationId="{ED0D771F-EA1A-B5B4-9406-CDC5CA6D6FDC}"/>
          </ac:inkMkLst>
        </pc:inkChg>
        <pc:inkChg chg="add">
          <ac:chgData name="Negar Mottaghi" userId="6adf95e0cb3681bf" providerId="LiveId" clId="{B3E71FB2-4BF2-41EF-89AB-DF6C66C9A7D1}" dt="2022-06-16T06:16:03.530" v="963" actId="9405"/>
          <ac:inkMkLst>
            <pc:docMk/>
            <pc:sldMk cId="4230099193" sldId="285"/>
            <ac:inkMk id="55" creationId="{3F6E3121-BDD5-04C8-6760-C448F5A44D5E}"/>
          </ac:inkMkLst>
        </pc:inkChg>
        <pc:inkChg chg="add">
          <ac:chgData name="Negar Mottaghi" userId="6adf95e0cb3681bf" providerId="LiveId" clId="{B3E71FB2-4BF2-41EF-89AB-DF6C66C9A7D1}" dt="2022-06-16T06:16:05.454" v="964" actId="9405"/>
          <ac:inkMkLst>
            <pc:docMk/>
            <pc:sldMk cId="4230099193" sldId="285"/>
            <ac:inkMk id="56" creationId="{F15A1C28-A061-BE70-B9A8-549781731FDE}"/>
          </ac:inkMkLst>
        </pc:inkChg>
        <pc:inkChg chg="add">
          <ac:chgData name="Negar Mottaghi" userId="6adf95e0cb3681bf" providerId="LiveId" clId="{B3E71FB2-4BF2-41EF-89AB-DF6C66C9A7D1}" dt="2022-06-16T06:16:07.309" v="965" actId="9405"/>
          <ac:inkMkLst>
            <pc:docMk/>
            <pc:sldMk cId="4230099193" sldId="285"/>
            <ac:inkMk id="57" creationId="{0210450B-7BF3-8404-BDF7-0C194F9A92F3}"/>
          </ac:inkMkLst>
        </pc:inkChg>
        <pc:inkChg chg="add">
          <ac:chgData name="Negar Mottaghi" userId="6adf95e0cb3681bf" providerId="LiveId" clId="{B3E71FB2-4BF2-41EF-89AB-DF6C66C9A7D1}" dt="2022-06-16T06:16:10.542" v="966" actId="9405"/>
          <ac:inkMkLst>
            <pc:docMk/>
            <pc:sldMk cId="4230099193" sldId="285"/>
            <ac:inkMk id="58" creationId="{6ABF4B3F-DFEF-1D33-F6B5-087C73DE4EE5}"/>
          </ac:inkMkLst>
        </pc:inkChg>
        <pc:inkChg chg="add">
          <ac:chgData name="Negar Mottaghi" userId="6adf95e0cb3681bf" providerId="LiveId" clId="{B3E71FB2-4BF2-41EF-89AB-DF6C66C9A7D1}" dt="2022-06-16T06:16:13.062" v="967" actId="9405"/>
          <ac:inkMkLst>
            <pc:docMk/>
            <pc:sldMk cId="4230099193" sldId="285"/>
            <ac:inkMk id="59" creationId="{54CC5EB8-595B-BBB0-B38B-0558A18E7D6C}"/>
          </ac:inkMkLst>
        </pc:inkChg>
        <pc:inkChg chg="add">
          <ac:chgData name="Negar Mottaghi" userId="6adf95e0cb3681bf" providerId="LiveId" clId="{B3E71FB2-4BF2-41EF-89AB-DF6C66C9A7D1}" dt="2022-06-16T06:16:15.408" v="968" actId="9405"/>
          <ac:inkMkLst>
            <pc:docMk/>
            <pc:sldMk cId="4230099193" sldId="285"/>
            <ac:inkMk id="60" creationId="{D259BB00-2F05-9705-915D-49B45F4250CD}"/>
          </ac:inkMkLst>
        </pc:inkChg>
        <pc:inkChg chg="add">
          <ac:chgData name="Negar Mottaghi" userId="6adf95e0cb3681bf" providerId="LiveId" clId="{B3E71FB2-4BF2-41EF-89AB-DF6C66C9A7D1}" dt="2022-06-16T06:16:18.704" v="969" actId="9405"/>
          <ac:inkMkLst>
            <pc:docMk/>
            <pc:sldMk cId="4230099193" sldId="285"/>
            <ac:inkMk id="61" creationId="{401D3161-4659-4C79-61F7-74039DB6A5F0}"/>
          </ac:inkMkLst>
        </pc:inkChg>
        <pc:inkChg chg="add del">
          <ac:chgData name="Negar Mottaghi" userId="6adf95e0cb3681bf" providerId="LiveId" clId="{B3E71FB2-4BF2-41EF-89AB-DF6C66C9A7D1}" dt="2022-06-18T04:54:39.330" v="3395" actId="9405"/>
          <ac:inkMkLst>
            <pc:docMk/>
            <pc:sldMk cId="4230099193" sldId="285"/>
            <ac:inkMk id="62" creationId="{51CA8B7D-89F2-9456-6A38-1B07CD5B5EED}"/>
          </ac:inkMkLst>
        </pc:inkChg>
        <pc:inkChg chg="add">
          <ac:chgData name="Negar Mottaghi" userId="6adf95e0cb3681bf" providerId="LiveId" clId="{B3E71FB2-4BF2-41EF-89AB-DF6C66C9A7D1}" dt="2022-06-18T04:54:42.413" v="3396" actId="9405"/>
          <ac:inkMkLst>
            <pc:docMk/>
            <pc:sldMk cId="4230099193" sldId="285"/>
            <ac:inkMk id="63" creationId="{9514353A-B082-8A73-0577-E0365015D2E1}"/>
          </ac:inkMkLst>
        </pc:inkChg>
      </pc:sldChg>
      <pc:sldChg chg="addSp delSp modSp mod">
        <pc:chgData name="Negar Mottaghi" userId="6adf95e0cb3681bf" providerId="LiveId" clId="{B3E71FB2-4BF2-41EF-89AB-DF6C66C9A7D1}" dt="2022-06-18T04:57:09.759" v="3399" actId="13926"/>
        <pc:sldMkLst>
          <pc:docMk/>
          <pc:sldMk cId="2082879668" sldId="286"/>
        </pc:sldMkLst>
        <pc:spChg chg="mod">
          <ac:chgData name="Negar Mottaghi" userId="6adf95e0cb3681bf" providerId="LiveId" clId="{B3E71FB2-4BF2-41EF-89AB-DF6C66C9A7D1}" dt="2022-06-16T06:17:58.535" v="978" actId="207"/>
          <ac:spMkLst>
            <pc:docMk/>
            <pc:sldMk cId="2082879668" sldId="286"/>
            <ac:spMk id="2" creationId="{00000000-0000-0000-0000-000000000000}"/>
          </ac:spMkLst>
        </pc:spChg>
        <pc:spChg chg="mod">
          <ac:chgData name="Negar Mottaghi" userId="6adf95e0cb3681bf" providerId="LiveId" clId="{B3E71FB2-4BF2-41EF-89AB-DF6C66C9A7D1}" dt="2022-06-18T04:57:09.759" v="3399" actId="13926"/>
          <ac:spMkLst>
            <pc:docMk/>
            <pc:sldMk cId="2082879668" sldId="286"/>
            <ac:spMk id="3" creationId="{00000000-0000-0000-0000-000000000000}"/>
          </ac:spMkLst>
        </pc:spChg>
        <pc:inkChg chg="add del">
          <ac:chgData name="Negar Mottaghi" userId="6adf95e0cb3681bf" providerId="LiveId" clId="{B3E71FB2-4BF2-41EF-89AB-DF6C66C9A7D1}" dt="2022-06-18T04:56:54.603" v="3398" actId="9405"/>
          <ac:inkMkLst>
            <pc:docMk/>
            <pc:sldMk cId="2082879668" sldId="286"/>
            <ac:inkMk id="7" creationId="{4E60EF57-C751-3826-080A-AA450D7B4E0C}"/>
          </ac:inkMkLst>
        </pc:inkChg>
        <pc:inkChg chg="add del">
          <ac:chgData name="Negar Mottaghi" userId="6adf95e0cb3681bf" providerId="LiveId" clId="{B3E71FB2-4BF2-41EF-89AB-DF6C66C9A7D1}" dt="2022-06-16T06:17:42.368" v="975" actId="9405"/>
          <ac:inkMkLst>
            <pc:docMk/>
            <pc:sldMk cId="2082879668" sldId="286"/>
            <ac:inkMk id="7" creationId="{7B564F16-C2B9-548C-5343-4CA68CCE63F7}"/>
          </ac:inkMkLst>
        </pc:inkChg>
        <pc:inkChg chg="add del">
          <ac:chgData name="Negar Mottaghi" userId="6adf95e0cb3681bf" providerId="LiveId" clId="{B3E71FB2-4BF2-41EF-89AB-DF6C66C9A7D1}" dt="2022-06-16T06:17:34.768" v="972" actId="9405"/>
          <ac:inkMkLst>
            <pc:docMk/>
            <pc:sldMk cId="2082879668" sldId="286"/>
            <ac:inkMk id="8" creationId="{2DCC9FAC-F6B2-FF2B-9690-8E838D060220}"/>
          </ac:inkMkLst>
        </pc:inkChg>
        <pc:inkChg chg="add del">
          <ac:chgData name="Negar Mottaghi" userId="6adf95e0cb3681bf" providerId="LiveId" clId="{B3E71FB2-4BF2-41EF-89AB-DF6C66C9A7D1}" dt="2022-06-16T06:17:42.067" v="974" actId="9405"/>
          <ac:inkMkLst>
            <pc:docMk/>
            <pc:sldMk cId="2082879668" sldId="286"/>
            <ac:inkMk id="9" creationId="{FA201333-AA9A-5C61-632F-42D2D31F4875}"/>
          </ac:inkMkLst>
        </pc:inkChg>
      </pc:sldChg>
      <pc:sldChg chg="modSp mod modNotesTx">
        <pc:chgData name="Negar Mottaghi" userId="6adf95e0cb3681bf" providerId="LiveId" clId="{B3E71FB2-4BF2-41EF-89AB-DF6C66C9A7D1}" dt="2022-06-18T04:58:59.913" v="3400" actId="13926"/>
        <pc:sldMkLst>
          <pc:docMk/>
          <pc:sldMk cId="3800214699" sldId="287"/>
        </pc:sldMkLst>
        <pc:spChg chg="mod">
          <ac:chgData name="Negar Mottaghi" userId="6adf95e0cb3681bf" providerId="LiveId" clId="{B3E71FB2-4BF2-41EF-89AB-DF6C66C9A7D1}" dt="2022-06-16T06:19:22.376" v="997" actId="207"/>
          <ac:spMkLst>
            <pc:docMk/>
            <pc:sldMk cId="3800214699" sldId="287"/>
            <ac:spMk id="2" creationId="{00000000-0000-0000-0000-000000000000}"/>
          </ac:spMkLst>
        </pc:spChg>
        <pc:spChg chg="mod">
          <ac:chgData name="Negar Mottaghi" userId="6adf95e0cb3681bf" providerId="LiveId" clId="{B3E71FB2-4BF2-41EF-89AB-DF6C66C9A7D1}" dt="2022-06-16T06:24:38.568" v="1114" actId="20577"/>
          <ac:spMkLst>
            <pc:docMk/>
            <pc:sldMk cId="3800214699" sldId="287"/>
            <ac:spMk id="3" creationId="{00000000-0000-0000-0000-000000000000}"/>
          </ac:spMkLst>
        </pc:spChg>
        <pc:spChg chg="mod">
          <ac:chgData name="Negar Mottaghi" userId="6adf95e0cb3681bf" providerId="LiveId" clId="{B3E71FB2-4BF2-41EF-89AB-DF6C66C9A7D1}" dt="2022-06-18T04:58:59.913" v="3400" actId="13926"/>
          <ac:spMkLst>
            <pc:docMk/>
            <pc:sldMk cId="3800214699" sldId="287"/>
            <ac:spMk id="6" creationId="{00000000-0000-0000-0000-000000000000}"/>
          </ac:spMkLst>
        </pc:spChg>
      </pc:sldChg>
      <pc:sldChg chg="modSp mod">
        <pc:chgData name="Negar Mottaghi" userId="6adf95e0cb3681bf" providerId="LiveId" clId="{B3E71FB2-4BF2-41EF-89AB-DF6C66C9A7D1}" dt="2022-06-18T05:00:30.070" v="3406" actId="13926"/>
        <pc:sldMkLst>
          <pc:docMk/>
          <pc:sldMk cId="3159726466" sldId="288"/>
        </pc:sldMkLst>
        <pc:spChg chg="mod">
          <ac:chgData name="Negar Mottaghi" userId="6adf95e0cb3681bf" providerId="LiveId" clId="{B3E71FB2-4BF2-41EF-89AB-DF6C66C9A7D1}" dt="2022-06-16T06:32:28.124" v="1129" actId="207"/>
          <ac:spMkLst>
            <pc:docMk/>
            <pc:sldMk cId="3159726466" sldId="288"/>
            <ac:spMk id="2" creationId="{00000000-0000-0000-0000-000000000000}"/>
          </ac:spMkLst>
        </pc:spChg>
        <pc:spChg chg="mod">
          <ac:chgData name="Negar Mottaghi" userId="6adf95e0cb3681bf" providerId="LiveId" clId="{B3E71FB2-4BF2-41EF-89AB-DF6C66C9A7D1}" dt="2022-06-18T04:59:40.474" v="3402" actId="13926"/>
          <ac:spMkLst>
            <pc:docMk/>
            <pc:sldMk cId="3159726466" sldId="288"/>
            <ac:spMk id="3" creationId="{00000000-0000-0000-0000-000000000000}"/>
          </ac:spMkLst>
        </pc:spChg>
        <pc:spChg chg="mod">
          <ac:chgData name="Negar Mottaghi" userId="6adf95e0cb3681bf" providerId="LiveId" clId="{B3E71FB2-4BF2-41EF-89AB-DF6C66C9A7D1}" dt="2022-06-18T05:00:30.070" v="3406" actId="13926"/>
          <ac:spMkLst>
            <pc:docMk/>
            <pc:sldMk cId="3159726466" sldId="288"/>
            <ac:spMk id="6" creationId="{00000000-0000-0000-0000-000000000000}"/>
          </ac:spMkLst>
        </pc:spChg>
        <pc:picChg chg="mod">
          <ac:chgData name="Negar Mottaghi" userId="6adf95e0cb3681bf" providerId="LiveId" clId="{B3E71FB2-4BF2-41EF-89AB-DF6C66C9A7D1}" dt="2022-06-16T06:31:51.724" v="1128" actId="1076"/>
          <ac:picMkLst>
            <pc:docMk/>
            <pc:sldMk cId="3159726466" sldId="288"/>
            <ac:picMk id="7" creationId="{4C3C3652-3AAD-45AA-9B99-387FCF92823F}"/>
          </ac:picMkLst>
        </pc:picChg>
      </pc:sldChg>
      <pc:sldChg chg="modSp mod">
        <pc:chgData name="Negar Mottaghi" userId="6adf95e0cb3681bf" providerId="LiveId" clId="{B3E71FB2-4BF2-41EF-89AB-DF6C66C9A7D1}" dt="2022-06-18T05:01:10.786" v="3410" actId="13926"/>
        <pc:sldMkLst>
          <pc:docMk/>
          <pc:sldMk cId="4046779070" sldId="289"/>
        </pc:sldMkLst>
        <pc:spChg chg="mod">
          <ac:chgData name="Negar Mottaghi" userId="6adf95e0cb3681bf" providerId="LiveId" clId="{B3E71FB2-4BF2-41EF-89AB-DF6C66C9A7D1}" dt="2022-06-16T06:38:26.814" v="1170"/>
          <ac:spMkLst>
            <pc:docMk/>
            <pc:sldMk cId="4046779070" sldId="289"/>
            <ac:spMk id="2" creationId="{00000000-0000-0000-0000-000000000000}"/>
          </ac:spMkLst>
        </pc:spChg>
        <pc:spChg chg="mod">
          <ac:chgData name="Negar Mottaghi" userId="6adf95e0cb3681bf" providerId="LiveId" clId="{B3E71FB2-4BF2-41EF-89AB-DF6C66C9A7D1}" dt="2022-06-18T05:01:10.786" v="3410" actId="13926"/>
          <ac:spMkLst>
            <pc:docMk/>
            <pc:sldMk cId="4046779070" sldId="289"/>
            <ac:spMk id="3" creationId="{00000000-0000-0000-0000-000000000000}"/>
          </ac:spMkLst>
        </pc:spChg>
        <pc:picChg chg="mod">
          <ac:chgData name="Negar Mottaghi" userId="6adf95e0cb3681bf" providerId="LiveId" clId="{B3E71FB2-4BF2-41EF-89AB-DF6C66C9A7D1}" dt="2022-06-16T06:38:32.306" v="1171" actId="1076"/>
          <ac:picMkLst>
            <pc:docMk/>
            <pc:sldMk cId="4046779070" sldId="289"/>
            <ac:picMk id="6" creationId="{30B6498B-7BF6-43AA-A90A-CF11837A221B}"/>
          </ac:picMkLst>
        </pc:picChg>
      </pc:sldChg>
      <pc:sldChg chg="modSp mod">
        <pc:chgData name="Negar Mottaghi" userId="6adf95e0cb3681bf" providerId="LiveId" clId="{B3E71FB2-4BF2-41EF-89AB-DF6C66C9A7D1}" dt="2022-06-18T05:01:27.564" v="3412" actId="13926"/>
        <pc:sldMkLst>
          <pc:docMk/>
          <pc:sldMk cId="433998972" sldId="290"/>
        </pc:sldMkLst>
        <pc:spChg chg="mod">
          <ac:chgData name="Negar Mottaghi" userId="6adf95e0cb3681bf" providerId="LiveId" clId="{B3E71FB2-4BF2-41EF-89AB-DF6C66C9A7D1}" dt="2022-06-16T09:29:16.427" v="1242" actId="207"/>
          <ac:spMkLst>
            <pc:docMk/>
            <pc:sldMk cId="433998972" sldId="290"/>
            <ac:spMk id="2" creationId="{00000000-0000-0000-0000-000000000000}"/>
          </ac:spMkLst>
        </pc:spChg>
        <pc:spChg chg="mod">
          <ac:chgData name="Negar Mottaghi" userId="6adf95e0cb3681bf" providerId="LiveId" clId="{B3E71FB2-4BF2-41EF-89AB-DF6C66C9A7D1}" dt="2022-06-18T05:01:27.564" v="3412" actId="13926"/>
          <ac:spMkLst>
            <pc:docMk/>
            <pc:sldMk cId="433998972" sldId="290"/>
            <ac:spMk id="3" creationId="{00000000-0000-0000-0000-000000000000}"/>
          </ac:spMkLst>
        </pc:spChg>
      </pc:sldChg>
      <pc:sldChg chg="modSp mod">
        <pc:chgData name="Negar Mottaghi" userId="6adf95e0cb3681bf" providerId="LiveId" clId="{B3E71FB2-4BF2-41EF-89AB-DF6C66C9A7D1}" dt="2022-06-18T05:02:58.564" v="3418" actId="13926"/>
        <pc:sldMkLst>
          <pc:docMk/>
          <pc:sldMk cId="551996306" sldId="291"/>
        </pc:sldMkLst>
        <pc:spChg chg="mod">
          <ac:chgData name="Negar Mottaghi" userId="6adf95e0cb3681bf" providerId="LiveId" clId="{B3E71FB2-4BF2-41EF-89AB-DF6C66C9A7D1}" dt="2022-06-16T09:31:13.331" v="1249" actId="207"/>
          <ac:spMkLst>
            <pc:docMk/>
            <pc:sldMk cId="551996306" sldId="291"/>
            <ac:spMk id="2" creationId="{00000000-0000-0000-0000-000000000000}"/>
          </ac:spMkLst>
        </pc:spChg>
        <pc:spChg chg="mod">
          <ac:chgData name="Negar Mottaghi" userId="6adf95e0cb3681bf" providerId="LiveId" clId="{B3E71FB2-4BF2-41EF-89AB-DF6C66C9A7D1}" dt="2022-06-18T05:02:58.564" v="3418" actId="13926"/>
          <ac:spMkLst>
            <pc:docMk/>
            <pc:sldMk cId="551996306" sldId="291"/>
            <ac:spMk id="3" creationId="{00000000-0000-0000-0000-000000000000}"/>
          </ac:spMkLst>
        </pc:spChg>
      </pc:sldChg>
      <pc:sldChg chg="modSp mod">
        <pc:chgData name="Negar Mottaghi" userId="6adf95e0cb3681bf" providerId="LiveId" clId="{B3E71FB2-4BF2-41EF-89AB-DF6C66C9A7D1}" dt="2022-06-18T05:03:58.219" v="3420" actId="13926"/>
        <pc:sldMkLst>
          <pc:docMk/>
          <pc:sldMk cId="3526316816" sldId="292"/>
        </pc:sldMkLst>
        <pc:spChg chg="mod">
          <ac:chgData name="Negar Mottaghi" userId="6adf95e0cb3681bf" providerId="LiveId" clId="{B3E71FB2-4BF2-41EF-89AB-DF6C66C9A7D1}" dt="2022-06-16T09:42:05.648" v="1324" actId="207"/>
          <ac:spMkLst>
            <pc:docMk/>
            <pc:sldMk cId="3526316816" sldId="292"/>
            <ac:spMk id="2" creationId="{00000000-0000-0000-0000-000000000000}"/>
          </ac:spMkLst>
        </pc:spChg>
        <pc:spChg chg="mod">
          <ac:chgData name="Negar Mottaghi" userId="6adf95e0cb3681bf" providerId="LiveId" clId="{B3E71FB2-4BF2-41EF-89AB-DF6C66C9A7D1}" dt="2022-06-18T05:03:58.219" v="3420" actId="13926"/>
          <ac:spMkLst>
            <pc:docMk/>
            <pc:sldMk cId="3526316816" sldId="292"/>
            <ac:spMk id="3" creationId="{00000000-0000-0000-0000-000000000000}"/>
          </ac:spMkLst>
        </pc:spChg>
      </pc:sldChg>
      <pc:sldChg chg="modSp mod">
        <pc:chgData name="Negar Mottaghi" userId="6adf95e0cb3681bf" providerId="LiveId" clId="{B3E71FB2-4BF2-41EF-89AB-DF6C66C9A7D1}" dt="2022-06-18T05:04:43.376" v="3423" actId="13926"/>
        <pc:sldMkLst>
          <pc:docMk/>
          <pc:sldMk cId="1896756478" sldId="294"/>
        </pc:sldMkLst>
        <pc:spChg chg="mod">
          <ac:chgData name="Negar Mottaghi" userId="6adf95e0cb3681bf" providerId="LiveId" clId="{B3E71FB2-4BF2-41EF-89AB-DF6C66C9A7D1}" dt="2022-06-16T09:45:56.425" v="1360" actId="207"/>
          <ac:spMkLst>
            <pc:docMk/>
            <pc:sldMk cId="1896756478" sldId="294"/>
            <ac:spMk id="4" creationId="{00000000-0000-0000-0000-000000000000}"/>
          </ac:spMkLst>
        </pc:spChg>
        <pc:spChg chg="mod">
          <ac:chgData name="Negar Mottaghi" userId="6adf95e0cb3681bf" providerId="LiveId" clId="{B3E71FB2-4BF2-41EF-89AB-DF6C66C9A7D1}" dt="2022-06-18T05:04:43.376" v="3423" actId="13926"/>
          <ac:spMkLst>
            <pc:docMk/>
            <pc:sldMk cId="1896756478" sldId="294"/>
            <ac:spMk id="5" creationId="{00000000-0000-0000-0000-000000000000}"/>
          </ac:spMkLst>
        </pc:spChg>
      </pc:sldChg>
      <pc:sldChg chg="modSp mod">
        <pc:chgData name="Negar Mottaghi" userId="6adf95e0cb3681bf" providerId="LiveId" clId="{B3E71FB2-4BF2-41EF-89AB-DF6C66C9A7D1}" dt="2022-06-18T05:05:52.844" v="3427" actId="13926"/>
        <pc:sldMkLst>
          <pc:docMk/>
          <pc:sldMk cId="3424722340" sldId="295"/>
        </pc:sldMkLst>
        <pc:spChg chg="mod">
          <ac:chgData name="Negar Mottaghi" userId="6adf95e0cb3681bf" providerId="LiveId" clId="{B3E71FB2-4BF2-41EF-89AB-DF6C66C9A7D1}" dt="2022-06-18T05:05:04.638" v="3424" actId="13926"/>
          <ac:spMkLst>
            <pc:docMk/>
            <pc:sldMk cId="3424722340" sldId="295"/>
            <ac:spMk id="2" creationId="{00000000-0000-0000-0000-000000000000}"/>
          </ac:spMkLst>
        </pc:spChg>
        <pc:spChg chg="mod">
          <ac:chgData name="Negar Mottaghi" userId="6adf95e0cb3681bf" providerId="LiveId" clId="{B3E71FB2-4BF2-41EF-89AB-DF6C66C9A7D1}" dt="2022-06-18T05:05:23.495" v="3425" actId="13926"/>
          <ac:spMkLst>
            <pc:docMk/>
            <pc:sldMk cId="3424722340" sldId="295"/>
            <ac:spMk id="3" creationId="{00000000-0000-0000-0000-000000000000}"/>
          </ac:spMkLst>
        </pc:spChg>
        <pc:spChg chg="mod">
          <ac:chgData name="Negar Mottaghi" userId="6adf95e0cb3681bf" providerId="LiveId" clId="{B3E71FB2-4BF2-41EF-89AB-DF6C66C9A7D1}" dt="2022-06-18T05:05:52.844" v="3427" actId="13926"/>
          <ac:spMkLst>
            <pc:docMk/>
            <pc:sldMk cId="3424722340" sldId="295"/>
            <ac:spMk id="6" creationId="{00000000-0000-0000-0000-000000000000}"/>
          </ac:spMkLst>
        </pc:spChg>
      </pc:sldChg>
      <pc:sldChg chg="addSp delSp mod">
        <pc:chgData name="Negar Mottaghi" userId="6adf95e0cb3681bf" providerId="LiveId" clId="{B3E71FB2-4BF2-41EF-89AB-DF6C66C9A7D1}" dt="2022-06-16T10:15:02.213" v="1564" actId="9405"/>
        <pc:sldMkLst>
          <pc:docMk/>
          <pc:sldMk cId="3433797910" sldId="296"/>
        </pc:sldMkLst>
        <pc:inkChg chg="add del">
          <ac:chgData name="Negar Mottaghi" userId="6adf95e0cb3681bf" providerId="LiveId" clId="{B3E71FB2-4BF2-41EF-89AB-DF6C66C9A7D1}" dt="2022-06-16T09:57:04.169" v="1519" actId="9405"/>
          <ac:inkMkLst>
            <pc:docMk/>
            <pc:sldMk cId="3433797910" sldId="296"/>
            <ac:inkMk id="3" creationId="{844FFF15-D84A-8504-4EAE-7AE1A81AE5EE}"/>
          </ac:inkMkLst>
        </pc:inkChg>
        <pc:inkChg chg="add del">
          <ac:chgData name="Negar Mottaghi" userId="6adf95e0cb3681bf" providerId="LiveId" clId="{B3E71FB2-4BF2-41EF-89AB-DF6C66C9A7D1}" dt="2022-06-16T09:57:03.939" v="1518" actId="9405"/>
          <ac:inkMkLst>
            <pc:docMk/>
            <pc:sldMk cId="3433797910" sldId="296"/>
            <ac:inkMk id="7" creationId="{1701CDC3-0B38-335A-29AA-1897911C02F2}"/>
          </ac:inkMkLst>
        </pc:inkChg>
        <pc:inkChg chg="add">
          <ac:chgData name="Negar Mottaghi" userId="6adf95e0cb3681bf" providerId="LiveId" clId="{B3E71FB2-4BF2-41EF-89AB-DF6C66C9A7D1}" dt="2022-06-16T10:10:07.787" v="1520" actId="9405"/>
          <ac:inkMkLst>
            <pc:docMk/>
            <pc:sldMk cId="3433797910" sldId="296"/>
            <ac:inkMk id="8" creationId="{F7DD1AAC-D4C6-C25F-A4BF-FCFA5C77F816}"/>
          </ac:inkMkLst>
        </pc:inkChg>
        <pc:inkChg chg="add">
          <ac:chgData name="Negar Mottaghi" userId="6adf95e0cb3681bf" providerId="LiveId" clId="{B3E71FB2-4BF2-41EF-89AB-DF6C66C9A7D1}" dt="2022-06-16T10:10:12.664" v="1521" actId="9405"/>
          <ac:inkMkLst>
            <pc:docMk/>
            <pc:sldMk cId="3433797910" sldId="296"/>
            <ac:inkMk id="9" creationId="{C4705833-B94E-D89F-0601-A285887DB5D7}"/>
          </ac:inkMkLst>
        </pc:inkChg>
        <pc:inkChg chg="add">
          <ac:chgData name="Negar Mottaghi" userId="6adf95e0cb3681bf" providerId="LiveId" clId="{B3E71FB2-4BF2-41EF-89AB-DF6C66C9A7D1}" dt="2022-06-16T10:10:15.051" v="1522" actId="9405"/>
          <ac:inkMkLst>
            <pc:docMk/>
            <pc:sldMk cId="3433797910" sldId="296"/>
            <ac:inkMk id="10" creationId="{78BD63D8-B979-B766-6679-B0AFCCA55329}"/>
          </ac:inkMkLst>
        </pc:inkChg>
        <pc:inkChg chg="add">
          <ac:chgData name="Negar Mottaghi" userId="6adf95e0cb3681bf" providerId="LiveId" clId="{B3E71FB2-4BF2-41EF-89AB-DF6C66C9A7D1}" dt="2022-06-16T10:10:19.808" v="1523" actId="9405"/>
          <ac:inkMkLst>
            <pc:docMk/>
            <pc:sldMk cId="3433797910" sldId="296"/>
            <ac:inkMk id="11" creationId="{2E90F800-3094-5251-F2C1-DEC61507DB4D}"/>
          </ac:inkMkLst>
        </pc:inkChg>
        <pc:inkChg chg="add">
          <ac:chgData name="Negar Mottaghi" userId="6adf95e0cb3681bf" providerId="LiveId" clId="{B3E71FB2-4BF2-41EF-89AB-DF6C66C9A7D1}" dt="2022-06-16T10:11:05.148" v="1524" actId="9405"/>
          <ac:inkMkLst>
            <pc:docMk/>
            <pc:sldMk cId="3433797910" sldId="296"/>
            <ac:inkMk id="12" creationId="{56FEC9DF-6C41-219E-10D5-4B416105F803}"/>
          </ac:inkMkLst>
        </pc:inkChg>
        <pc:inkChg chg="add">
          <ac:chgData name="Negar Mottaghi" userId="6adf95e0cb3681bf" providerId="LiveId" clId="{B3E71FB2-4BF2-41EF-89AB-DF6C66C9A7D1}" dt="2022-06-16T10:11:10.059" v="1525" actId="9405"/>
          <ac:inkMkLst>
            <pc:docMk/>
            <pc:sldMk cId="3433797910" sldId="296"/>
            <ac:inkMk id="13" creationId="{ED4F6A46-6620-4348-8F26-CEB5ACD320E7}"/>
          </ac:inkMkLst>
        </pc:inkChg>
        <pc:inkChg chg="add">
          <ac:chgData name="Negar Mottaghi" userId="6adf95e0cb3681bf" providerId="LiveId" clId="{B3E71FB2-4BF2-41EF-89AB-DF6C66C9A7D1}" dt="2022-06-16T10:11:12.545" v="1526" actId="9405"/>
          <ac:inkMkLst>
            <pc:docMk/>
            <pc:sldMk cId="3433797910" sldId="296"/>
            <ac:inkMk id="14" creationId="{BE7E54BA-5A97-242B-9441-B2B5008D1C18}"/>
          </ac:inkMkLst>
        </pc:inkChg>
        <pc:inkChg chg="add">
          <ac:chgData name="Negar Mottaghi" userId="6adf95e0cb3681bf" providerId="LiveId" clId="{B3E71FB2-4BF2-41EF-89AB-DF6C66C9A7D1}" dt="2022-06-16T10:11:27.293" v="1527" actId="9405"/>
          <ac:inkMkLst>
            <pc:docMk/>
            <pc:sldMk cId="3433797910" sldId="296"/>
            <ac:inkMk id="15" creationId="{C2A79D5B-8268-B5A9-0C3A-D7FDD11DF00D}"/>
          </ac:inkMkLst>
        </pc:inkChg>
        <pc:inkChg chg="add del">
          <ac:chgData name="Negar Mottaghi" userId="6adf95e0cb3681bf" providerId="LiveId" clId="{B3E71FB2-4BF2-41EF-89AB-DF6C66C9A7D1}" dt="2022-06-16T10:11:32.183" v="1529" actId="9405"/>
          <ac:inkMkLst>
            <pc:docMk/>
            <pc:sldMk cId="3433797910" sldId="296"/>
            <ac:inkMk id="16" creationId="{4537F125-2E06-30D5-B23A-7E83A3D1DD72}"/>
          </ac:inkMkLst>
        </pc:inkChg>
        <pc:inkChg chg="add">
          <ac:chgData name="Negar Mottaghi" userId="6adf95e0cb3681bf" providerId="LiveId" clId="{B3E71FB2-4BF2-41EF-89AB-DF6C66C9A7D1}" dt="2022-06-16T10:11:36.435" v="1530" actId="9405"/>
          <ac:inkMkLst>
            <pc:docMk/>
            <pc:sldMk cId="3433797910" sldId="296"/>
            <ac:inkMk id="17" creationId="{30D56B2F-1B68-7173-3BC3-80D276683134}"/>
          </ac:inkMkLst>
        </pc:inkChg>
        <pc:inkChg chg="add">
          <ac:chgData name="Negar Mottaghi" userId="6adf95e0cb3681bf" providerId="LiveId" clId="{B3E71FB2-4BF2-41EF-89AB-DF6C66C9A7D1}" dt="2022-06-16T10:11:42.307" v="1531" actId="9405"/>
          <ac:inkMkLst>
            <pc:docMk/>
            <pc:sldMk cId="3433797910" sldId="296"/>
            <ac:inkMk id="18" creationId="{BD551C80-D79F-6CDF-2B31-9F213E2A79A1}"/>
          </ac:inkMkLst>
        </pc:inkChg>
        <pc:inkChg chg="add">
          <ac:chgData name="Negar Mottaghi" userId="6adf95e0cb3681bf" providerId="LiveId" clId="{B3E71FB2-4BF2-41EF-89AB-DF6C66C9A7D1}" dt="2022-06-16T10:11:44.143" v="1532" actId="9405"/>
          <ac:inkMkLst>
            <pc:docMk/>
            <pc:sldMk cId="3433797910" sldId="296"/>
            <ac:inkMk id="19" creationId="{CCAD61EE-7B0C-C4F7-4E83-CD95628B92DD}"/>
          </ac:inkMkLst>
        </pc:inkChg>
        <pc:inkChg chg="add">
          <ac:chgData name="Negar Mottaghi" userId="6adf95e0cb3681bf" providerId="LiveId" clId="{B3E71FB2-4BF2-41EF-89AB-DF6C66C9A7D1}" dt="2022-06-16T10:11:48.671" v="1533" actId="9405"/>
          <ac:inkMkLst>
            <pc:docMk/>
            <pc:sldMk cId="3433797910" sldId="296"/>
            <ac:inkMk id="20" creationId="{A124CD80-B12A-41CE-ADC5-4ACDB664D04A}"/>
          </ac:inkMkLst>
        </pc:inkChg>
        <pc:inkChg chg="add">
          <ac:chgData name="Negar Mottaghi" userId="6adf95e0cb3681bf" providerId="LiveId" clId="{B3E71FB2-4BF2-41EF-89AB-DF6C66C9A7D1}" dt="2022-06-16T10:11:50.246" v="1534" actId="9405"/>
          <ac:inkMkLst>
            <pc:docMk/>
            <pc:sldMk cId="3433797910" sldId="296"/>
            <ac:inkMk id="21" creationId="{D191D25C-DD6E-4905-C2DE-FAF2DFFAFC66}"/>
          </ac:inkMkLst>
        </pc:inkChg>
        <pc:inkChg chg="add del">
          <ac:chgData name="Negar Mottaghi" userId="6adf95e0cb3681bf" providerId="LiveId" clId="{B3E71FB2-4BF2-41EF-89AB-DF6C66C9A7D1}" dt="2022-06-16T10:11:57.874" v="1536" actId="9405"/>
          <ac:inkMkLst>
            <pc:docMk/>
            <pc:sldMk cId="3433797910" sldId="296"/>
            <ac:inkMk id="22" creationId="{7D09D063-8C39-362C-E89D-03B0E5BC6DD1}"/>
          </ac:inkMkLst>
        </pc:inkChg>
        <pc:inkChg chg="add">
          <ac:chgData name="Negar Mottaghi" userId="6adf95e0cb3681bf" providerId="LiveId" clId="{B3E71FB2-4BF2-41EF-89AB-DF6C66C9A7D1}" dt="2022-06-16T10:12:00.203" v="1537" actId="9405"/>
          <ac:inkMkLst>
            <pc:docMk/>
            <pc:sldMk cId="3433797910" sldId="296"/>
            <ac:inkMk id="23" creationId="{0C3320E0-35A2-CE92-75FC-6D48A9D39893}"/>
          </ac:inkMkLst>
        </pc:inkChg>
        <pc:inkChg chg="add">
          <ac:chgData name="Negar Mottaghi" userId="6adf95e0cb3681bf" providerId="LiveId" clId="{B3E71FB2-4BF2-41EF-89AB-DF6C66C9A7D1}" dt="2022-06-16T10:12:02.009" v="1538" actId="9405"/>
          <ac:inkMkLst>
            <pc:docMk/>
            <pc:sldMk cId="3433797910" sldId="296"/>
            <ac:inkMk id="24" creationId="{2E0AC0AF-C18F-86E0-C334-4FF08AE010CE}"/>
          </ac:inkMkLst>
        </pc:inkChg>
        <pc:inkChg chg="add">
          <ac:chgData name="Negar Mottaghi" userId="6adf95e0cb3681bf" providerId="LiveId" clId="{B3E71FB2-4BF2-41EF-89AB-DF6C66C9A7D1}" dt="2022-06-16T10:12:07.469" v="1539" actId="9405"/>
          <ac:inkMkLst>
            <pc:docMk/>
            <pc:sldMk cId="3433797910" sldId="296"/>
            <ac:inkMk id="25" creationId="{3B3EE463-00E0-CC13-BCE1-C13BC9DB8A80}"/>
          </ac:inkMkLst>
        </pc:inkChg>
        <pc:inkChg chg="add">
          <ac:chgData name="Negar Mottaghi" userId="6adf95e0cb3681bf" providerId="LiveId" clId="{B3E71FB2-4BF2-41EF-89AB-DF6C66C9A7D1}" dt="2022-06-16T10:12:09.223" v="1540" actId="9405"/>
          <ac:inkMkLst>
            <pc:docMk/>
            <pc:sldMk cId="3433797910" sldId="296"/>
            <ac:inkMk id="26" creationId="{24334120-82DB-004A-8981-FE947BE7097D}"/>
          </ac:inkMkLst>
        </pc:inkChg>
        <pc:inkChg chg="add">
          <ac:chgData name="Negar Mottaghi" userId="6adf95e0cb3681bf" providerId="LiveId" clId="{B3E71FB2-4BF2-41EF-89AB-DF6C66C9A7D1}" dt="2022-06-16T10:12:36.832" v="1541" actId="9405"/>
          <ac:inkMkLst>
            <pc:docMk/>
            <pc:sldMk cId="3433797910" sldId="296"/>
            <ac:inkMk id="27" creationId="{B5CA48AE-E879-4503-D1F1-FCE2C1DA3F54}"/>
          </ac:inkMkLst>
        </pc:inkChg>
        <pc:inkChg chg="add">
          <ac:chgData name="Negar Mottaghi" userId="6adf95e0cb3681bf" providerId="LiveId" clId="{B3E71FB2-4BF2-41EF-89AB-DF6C66C9A7D1}" dt="2022-06-16T10:12:49.393" v="1542" actId="9405"/>
          <ac:inkMkLst>
            <pc:docMk/>
            <pc:sldMk cId="3433797910" sldId="296"/>
            <ac:inkMk id="28" creationId="{90CE85BD-14A9-0798-0677-1C5F6F76EF19}"/>
          </ac:inkMkLst>
        </pc:inkChg>
        <pc:inkChg chg="add">
          <ac:chgData name="Negar Mottaghi" userId="6adf95e0cb3681bf" providerId="LiveId" clId="{B3E71FB2-4BF2-41EF-89AB-DF6C66C9A7D1}" dt="2022-06-16T10:12:52.422" v="1543" actId="9405"/>
          <ac:inkMkLst>
            <pc:docMk/>
            <pc:sldMk cId="3433797910" sldId="296"/>
            <ac:inkMk id="29" creationId="{C5AA81E7-C6F7-1CAF-477F-9F60F79722BE}"/>
          </ac:inkMkLst>
        </pc:inkChg>
        <pc:inkChg chg="add">
          <ac:chgData name="Negar Mottaghi" userId="6adf95e0cb3681bf" providerId="LiveId" clId="{B3E71FB2-4BF2-41EF-89AB-DF6C66C9A7D1}" dt="2022-06-16T10:12:54.699" v="1544" actId="9405"/>
          <ac:inkMkLst>
            <pc:docMk/>
            <pc:sldMk cId="3433797910" sldId="296"/>
            <ac:inkMk id="30" creationId="{E07B9D39-7441-0E26-8835-5BE242C7D197}"/>
          </ac:inkMkLst>
        </pc:inkChg>
        <pc:inkChg chg="add">
          <ac:chgData name="Negar Mottaghi" userId="6adf95e0cb3681bf" providerId="LiveId" clId="{B3E71FB2-4BF2-41EF-89AB-DF6C66C9A7D1}" dt="2022-06-16T10:12:58.379" v="1545" actId="9405"/>
          <ac:inkMkLst>
            <pc:docMk/>
            <pc:sldMk cId="3433797910" sldId="296"/>
            <ac:inkMk id="31" creationId="{D568EEFF-8336-E7F1-7978-CC45A7C7F645}"/>
          </ac:inkMkLst>
        </pc:inkChg>
        <pc:inkChg chg="add">
          <ac:chgData name="Negar Mottaghi" userId="6adf95e0cb3681bf" providerId="LiveId" clId="{B3E71FB2-4BF2-41EF-89AB-DF6C66C9A7D1}" dt="2022-06-16T10:13:00.599" v="1546" actId="9405"/>
          <ac:inkMkLst>
            <pc:docMk/>
            <pc:sldMk cId="3433797910" sldId="296"/>
            <ac:inkMk id="32" creationId="{0286CF3B-87FD-7082-9A23-6F1C9507841D}"/>
          </ac:inkMkLst>
        </pc:inkChg>
        <pc:inkChg chg="add">
          <ac:chgData name="Negar Mottaghi" userId="6adf95e0cb3681bf" providerId="LiveId" clId="{B3E71FB2-4BF2-41EF-89AB-DF6C66C9A7D1}" dt="2022-06-16T10:13:02.423" v="1547" actId="9405"/>
          <ac:inkMkLst>
            <pc:docMk/>
            <pc:sldMk cId="3433797910" sldId="296"/>
            <ac:inkMk id="33" creationId="{E3100C01-CD0B-9C2B-C7C1-E4B39E347AD7}"/>
          </ac:inkMkLst>
        </pc:inkChg>
        <pc:inkChg chg="add">
          <ac:chgData name="Negar Mottaghi" userId="6adf95e0cb3681bf" providerId="LiveId" clId="{B3E71FB2-4BF2-41EF-89AB-DF6C66C9A7D1}" dt="2022-06-16T10:13:20.805" v="1548" actId="9405"/>
          <ac:inkMkLst>
            <pc:docMk/>
            <pc:sldMk cId="3433797910" sldId="296"/>
            <ac:inkMk id="34" creationId="{34D61428-80B3-F7E4-EAE7-D0A409E21F2D}"/>
          </ac:inkMkLst>
        </pc:inkChg>
        <pc:inkChg chg="add del">
          <ac:chgData name="Negar Mottaghi" userId="6adf95e0cb3681bf" providerId="LiveId" clId="{B3E71FB2-4BF2-41EF-89AB-DF6C66C9A7D1}" dt="2022-06-16T10:14:18.349" v="1552"/>
          <ac:inkMkLst>
            <pc:docMk/>
            <pc:sldMk cId="3433797910" sldId="296"/>
            <ac:inkMk id="35" creationId="{FA40466D-F64C-53F4-75AB-B6B1CD743F24}"/>
          </ac:inkMkLst>
        </pc:inkChg>
        <pc:inkChg chg="add">
          <ac:chgData name="Negar Mottaghi" userId="6adf95e0cb3681bf" providerId="LiveId" clId="{B3E71FB2-4BF2-41EF-89AB-DF6C66C9A7D1}" dt="2022-06-16T10:13:25.514" v="1550" actId="9405"/>
          <ac:inkMkLst>
            <pc:docMk/>
            <pc:sldMk cId="3433797910" sldId="296"/>
            <ac:inkMk id="36" creationId="{18E25058-5105-0B72-34DF-D543DA4E2452}"/>
          </ac:inkMkLst>
        </pc:inkChg>
        <pc:inkChg chg="add">
          <ac:chgData name="Negar Mottaghi" userId="6adf95e0cb3681bf" providerId="LiveId" clId="{B3E71FB2-4BF2-41EF-89AB-DF6C66C9A7D1}" dt="2022-06-16T10:13:27.794" v="1551" actId="9405"/>
          <ac:inkMkLst>
            <pc:docMk/>
            <pc:sldMk cId="3433797910" sldId="296"/>
            <ac:inkMk id="37" creationId="{E72D1E26-AF90-F4EF-77B6-A9760CB0B940}"/>
          </ac:inkMkLst>
        </pc:inkChg>
        <pc:inkChg chg="add del">
          <ac:chgData name="Negar Mottaghi" userId="6adf95e0cb3681bf" providerId="LiveId" clId="{B3E71FB2-4BF2-41EF-89AB-DF6C66C9A7D1}" dt="2022-06-16T10:14:24.169" v="1554" actId="9405"/>
          <ac:inkMkLst>
            <pc:docMk/>
            <pc:sldMk cId="3433797910" sldId="296"/>
            <ac:inkMk id="38" creationId="{6D568D08-963B-2BEA-1C2C-0DBC741EA5A4}"/>
          </ac:inkMkLst>
        </pc:inkChg>
        <pc:inkChg chg="add">
          <ac:chgData name="Negar Mottaghi" userId="6adf95e0cb3681bf" providerId="LiveId" clId="{B3E71FB2-4BF2-41EF-89AB-DF6C66C9A7D1}" dt="2022-06-16T10:14:27.617" v="1555" actId="9405"/>
          <ac:inkMkLst>
            <pc:docMk/>
            <pc:sldMk cId="3433797910" sldId="296"/>
            <ac:inkMk id="39" creationId="{FE68000D-C838-4D9D-A9B1-4D1E65103611}"/>
          </ac:inkMkLst>
        </pc:inkChg>
        <pc:inkChg chg="add">
          <ac:chgData name="Negar Mottaghi" userId="6adf95e0cb3681bf" providerId="LiveId" clId="{B3E71FB2-4BF2-41EF-89AB-DF6C66C9A7D1}" dt="2022-06-16T10:14:38.343" v="1556" actId="9405"/>
          <ac:inkMkLst>
            <pc:docMk/>
            <pc:sldMk cId="3433797910" sldId="296"/>
            <ac:inkMk id="40" creationId="{5F07D744-1895-E9CF-0BAE-E88987F8A467}"/>
          </ac:inkMkLst>
        </pc:inkChg>
        <pc:inkChg chg="add">
          <ac:chgData name="Negar Mottaghi" userId="6adf95e0cb3681bf" providerId="LiveId" clId="{B3E71FB2-4BF2-41EF-89AB-DF6C66C9A7D1}" dt="2022-06-16T10:14:44.084" v="1557" actId="9405"/>
          <ac:inkMkLst>
            <pc:docMk/>
            <pc:sldMk cId="3433797910" sldId="296"/>
            <ac:inkMk id="41" creationId="{9CE23FFD-B78C-DF2C-F3DE-08201C84616F}"/>
          </ac:inkMkLst>
        </pc:inkChg>
        <pc:inkChg chg="add">
          <ac:chgData name="Negar Mottaghi" userId="6adf95e0cb3681bf" providerId="LiveId" clId="{B3E71FB2-4BF2-41EF-89AB-DF6C66C9A7D1}" dt="2022-06-16T10:14:45.278" v="1558" actId="9405"/>
          <ac:inkMkLst>
            <pc:docMk/>
            <pc:sldMk cId="3433797910" sldId="296"/>
            <ac:inkMk id="42" creationId="{96D8D182-A4A3-1010-9916-FA08BC5C96DA}"/>
          </ac:inkMkLst>
        </pc:inkChg>
        <pc:inkChg chg="add">
          <ac:chgData name="Negar Mottaghi" userId="6adf95e0cb3681bf" providerId="LiveId" clId="{B3E71FB2-4BF2-41EF-89AB-DF6C66C9A7D1}" dt="2022-06-16T10:14:48.441" v="1559" actId="9405"/>
          <ac:inkMkLst>
            <pc:docMk/>
            <pc:sldMk cId="3433797910" sldId="296"/>
            <ac:inkMk id="43" creationId="{F9FE45B0-78CF-ABE8-B73B-ACAD2776936B}"/>
          </ac:inkMkLst>
        </pc:inkChg>
        <pc:inkChg chg="add">
          <ac:chgData name="Negar Mottaghi" userId="6adf95e0cb3681bf" providerId="LiveId" clId="{B3E71FB2-4BF2-41EF-89AB-DF6C66C9A7D1}" dt="2022-06-16T10:14:50.552" v="1560" actId="9405"/>
          <ac:inkMkLst>
            <pc:docMk/>
            <pc:sldMk cId="3433797910" sldId="296"/>
            <ac:inkMk id="44" creationId="{F2AEBDF4-D02B-1350-F82B-854CA74305A7}"/>
          </ac:inkMkLst>
        </pc:inkChg>
        <pc:inkChg chg="add">
          <ac:chgData name="Negar Mottaghi" userId="6adf95e0cb3681bf" providerId="LiveId" clId="{B3E71FB2-4BF2-41EF-89AB-DF6C66C9A7D1}" dt="2022-06-16T10:14:52.596" v="1561" actId="9405"/>
          <ac:inkMkLst>
            <pc:docMk/>
            <pc:sldMk cId="3433797910" sldId="296"/>
            <ac:inkMk id="45" creationId="{23A72290-C085-EF18-B3BE-7918821B0DEB}"/>
          </ac:inkMkLst>
        </pc:inkChg>
        <pc:inkChg chg="add">
          <ac:chgData name="Negar Mottaghi" userId="6adf95e0cb3681bf" providerId="LiveId" clId="{B3E71FB2-4BF2-41EF-89AB-DF6C66C9A7D1}" dt="2022-06-16T10:14:54.697" v="1562" actId="9405"/>
          <ac:inkMkLst>
            <pc:docMk/>
            <pc:sldMk cId="3433797910" sldId="296"/>
            <ac:inkMk id="46" creationId="{CA31B4DA-F893-33BF-B2E0-0EA58BBFE4E0}"/>
          </ac:inkMkLst>
        </pc:inkChg>
        <pc:inkChg chg="add">
          <ac:chgData name="Negar Mottaghi" userId="6adf95e0cb3681bf" providerId="LiveId" clId="{B3E71FB2-4BF2-41EF-89AB-DF6C66C9A7D1}" dt="2022-06-16T10:15:00.658" v="1563" actId="9405"/>
          <ac:inkMkLst>
            <pc:docMk/>
            <pc:sldMk cId="3433797910" sldId="296"/>
            <ac:inkMk id="47" creationId="{4EFBA9CA-6B07-F0B2-410E-D693E7ABB429}"/>
          </ac:inkMkLst>
        </pc:inkChg>
        <pc:inkChg chg="add">
          <ac:chgData name="Negar Mottaghi" userId="6adf95e0cb3681bf" providerId="LiveId" clId="{B3E71FB2-4BF2-41EF-89AB-DF6C66C9A7D1}" dt="2022-06-16T10:15:02.213" v="1564" actId="9405"/>
          <ac:inkMkLst>
            <pc:docMk/>
            <pc:sldMk cId="3433797910" sldId="296"/>
            <ac:inkMk id="48" creationId="{65B121CA-8F01-D354-6FF1-860A80DEB41D}"/>
          </ac:inkMkLst>
        </pc:inkChg>
      </pc:sldChg>
      <pc:sldChg chg="addSp delSp modSp mod">
        <pc:chgData name="Negar Mottaghi" userId="6adf95e0cb3681bf" providerId="LiveId" clId="{B3E71FB2-4BF2-41EF-89AB-DF6C66C9A7D1}" dt="2022-06-18T05:06:21.957" v="3429" actId="13926"/>
        <pc:sldMkLst>
          <pc:docMk/>
          <pc:sldMk cId="916908014" sldId="297"/>
        </pc:sldMkLst>
        <pc:spChg chg="mod">
          <ac:chgData name="Negar Mottaghi" userId="6adf95e0cb3681bf" providerId="LiveId" clId="{B3E71FB2-4BF2-41EF-89AB-DF6C66C9A7D1}" dt="2022-06-18T05:06:21.957" v="3429" actId="13926"/>
          <ac:spMkLst>
            <pc:docMk/>
            <pc:sldMk cId="916908014" sldId="297"/>
            <ac:spMk id="5" creationId="{00000000-0000-0000-0000-000000000000}"/>
          </ac:spMkLst>
        </pc:spChg>
        <pc:inkChg chg="add del">
          <ac:chgData name="Negar Mottaghi" userId="6adf95e0cb3681bf" providerId="LiveId" clId="{B3E71FB2-4BF2-41EF-89AB-DF6C66C9A7D1}" dt="2022-06-16T10:18:06.259" v="1568" actId="9405"/>
          <ac:inkMkLst>
            <pc:docMk/>
            <pc:sldMk cId="916908014" sldId="297"/>
            <ac:inkMk id="7" creationId="{3179C68E-720A-2832-81BF-4146270EA817}"/>
          </ac:inkMkLst>
        </pc:inkChg>
        <pc:inkChg chg="add del">
          <ac:chgData name="Negar Mottaghi" userId="6adf95e0cb3681bf" providerId="LiveId" clId="{B3E71FB2-4BF2-41EF-89AB-DF6C66C9A7D1}" dt="2022-06-16T10:18:05.609" v="1567" actId="9405"/>
          <ac:inkMkLst>
            <pc:docMk/>
            <pc:sldMk cId="916908014" sldId="297"/>
            <ac:inkMk id="8" creationId="{45BF1441-B1AD-F58E-34E3-9F2BBAF4A3B2}"/>
          </ac:inkMkLst>
        </pc:inkChg>
      </pc:sldChg>
      <pc:sldChg chg="modSp mod">
        <pc:chgData name="Negar Mottaghi" userId="6adf95e0cb3681bf" providerId="LiveId" clId="{B3E71FB2-4BF2-41EF-89AB-DF6C66C9A7D1}" dt="2022-06-18T05:07:10.738" v="3433" actId="13926"/>
        <pc:sldMkLst>
          <pc:docMk/>
          <pc:sldMk cId="1607941916" sldId="298"/>
        </pc:sldMkLst>
        <pc:spChg chg="mod">
          <ac:chgData name="Negar Mottaghi" userId="6adf95e0cb3681bf" providerId="LiveId" clId="{B3E71FB2-4BF2-41EF-89AB-DF6C66C9A7D1}" dt="2022-06-16T10:31:42.565" v="1607" actId="207"/>
          <ac:spMkLst>
            <pc:docMk/>
            <pc:sldMk cId="1607941916" sldId="298"/>
            <ac:spMk id="2" creationId="{00000000-0000-0000-0000-000000000000}"/>
          </ac:spMkLst>
        </pc:spChg>
        <pc:spChg chg="mod">
          <ac:chgData name="Negar Mottaghi" userId="6adf95e0cb3681bf" providerId="LiveId" clId="{B3E71FB2-4BF2-41EF-89AB-DF6C66C9A7D1}" dt="2022-06-18T05:07:10.738" v="3433" actId="13926"/>
          <ac:spMkLst>
            <pc:docMk/>
            <pc:sldMk cId="1607941916" sldId="298"/>
            <ac:spMk id="3" creationId="{00000000-0000-0000-0000-000000000000}"/>
          </ac:spMkLst>
        </pc:spChg>
      </pc:sldChg>
      <pc:sldChg chg="modSp mod">
        <pc:chgData name="Negar Mottaghi" userId="6adf95e0cb3681bf" providerId="LiveId" clId="{B3E71FB2-4BF2-41EF-89AB-DF6C66C9A7D1}" dt="2022-06-18T05:08:00.730" v="3440" actId="13926"/>
        <pc:sldMkLst>
          <pc:docMk/>
          <pc:sldMk cId="1831171222" sldId="299"/>
        </pc:sldMkLst>
        <pc:spChg chg="mod">
          <ac:chgData name="Negar Mottaghi" userId="6adf95e0cb3681bf" providerId="LiveId" clId="{B3E71FB2-4BF2-41EF-89AB-DF6C66C9A7D1}" dt="2022-06-18T05:07:35.704" v="3437" actId="13926"/>
          <ac:spMkLst>
            <pc:docMk/>
            <pc:sldMk cId="1831171222" sldId="299"/>
            <ac:spMk id="2" creationId="{00000000-0000-0000-0000-000000000000}"/>
          </ac:spMkLst>
        </pc:spChg>
        <pc:spChg chg="mod">
          <ac:chgData name="Negar Mottaghi" userId="6adf95e0cb3681bf" providerId="LiveId" clId="{B3E71FB2-4BF2-41EF-89AB-DF6C66C9A7D1}" dt="2022-06-18T05:08:00.730" v="3440" actId="13926"/>
          <ac:spMkLst>
            <pc:docMk/>
            <pc:sldMk cId="1831171222" sldId="299"/>
            <ac:spMk id="3" creationId="{00000000-0000-0000-0000-000000000000}"/>
          </ac:spMkLst>
        </pc:spChg>
        <pc:spChg chg="mod">
          <ac:chgData name="Negar Mottaghi" userId="6adf95e0cb3681bf" providerId="LiveId" clId="{B3E71FB2-4BF2-41EF-89AB-DF6C66C9A7D1}" dt="2022-06-16T10:50:37.705" v="1725" actId="115"/>
          <ac:spMkLst>
            <pc:docMk/>
            <pc:sldMk cId="1831171222" sldId="299"/>
            <ac:spMk id="6" creationId="{00000000-0000-0000-0000-000000000000}"/>
          </ac:spMkLst>
        </pc:spChg>
      </pc:sldChg>
      <pc:sldChg chg="modSp mod modNotesTx">
        <pc:chgData name="Negar Mottaghi" userId="6adf95e0cb3681bf" providerId="LiveId" clId="{B3E71FB2-4BF2-41EF-89AB-DF6C66C9A7D1}" dt="2022-06-18T05:09:43.837" v="3445"/>
        <pc:sldMkLst>
          <pc:docMk/>
          <pc:sldMk cId="197253146" sldId="300"/>
        </pc:sldMkLst>
        <pc:spChg chg="mod">
          <ac:chgData name="Negar Mottaghi" userId="6adf95e0cb3681bf" providerId="LiveId" clId="{B3E71FB2-4BF2-41EF-89AB-DF6C66C9A7D1}" dt="2022-06-18T05:09:43.837" v="3445"/>
          <ac:spMkLst>
            <pc:docMk/>
            <pc:sldMk cId="197253146" sldId="300"/>
            <ac:spMk id="2" creationId="{00000000-0000-0000-0000-000000000000}"/>
          </ac:spMkLst>
        </pc:spChg>
        <pc:spChg chg="mod">
          <ac:chgData name="Negar Mottaghi" userId="6adf95e0cb3681bf" providerId="LiveId" clId="{B3E71FB2-4BF2-41EF-89AB-DF6C66C9A7D1}" dt="2022-06-18T05:09:37.780" v="3444" actId="13926"/>
          <ac:spMkLst>
            <pc:docMk/>
            <pc:sldMk cId="197253146" sldId="300"/>
            <ac:spMk id="3" creationId="{00000000-0000-0000-0000-000000000000}"/>
          </ac:spMkLst>
        </pc:spChg>
        <pc:spChg chg="mod">
          <ac:chgData name="Negar Mottaghi" userId="6adf95e0cb3681bf" providerId="LiveId" clId="{B3E71FB2-4BF2-41EF-89AB-DF6C66C9A7D1}" dt="2022-06-16T10:55:13.272" v="1786" actId="108"/>
          <ac:spMkLst>
            <pc:docMk/>
            <pc:sldMk cId="197253146" sldId="300"/>
            <ac:spMk id="6" creationId="{00000000-0000-0000-0000-000000000000}"/>
          </ac:spMkLst>
        </pc:spChg>
        <pc:picChg chg="mod">
          <ac:chgData name="Negar Mottaghi" userId="6adf95e0cb3681bf" providerId="LiveId" clId="{B3E71FB2-4BF2-41EF-89AB-DF6C66C9A7D1}" dt="2022-06-16T11:52:30.263" v="1910" actId="1076"/>
          <ac:picMkLst>
            <pc:docMk/>
            <pc:sldMk cId="197253146" sldId="300"/>
            <ac:picMk id="7" creationId="{A3052E10-F03F-489A-8D8E-DC2405D34384}"/>
          </ac:picMkLst>
        </pc:picChg>
      </pc:sldChg>
      <pc:sldChg chg="modSp mod">
        <pc:chgData name="Negar Mottaghi" userId="6adf95e0cb3681bf" providerId="LiveId" clId="{B3E71FB2-4BF2-41EF-89AB-DF6C66C9A7D1}" dt="2022-06-18T05:10:11.129" v="3449" actId="13926"/>
        <pc:sldMkLst>
          <pc:docMk/>
          <pc:sldMk cId="1574027422" sldId="301"/>
        </pc:sldMkLst>
        <pc:spChg chg="mod">
          <ac:chgData name="Negar Mottaghi" userId="6adf95e0cb3681bf" providerId="LiveId" clId="{B3E71FB2-4BF2-41EF-89AB-DF6C66C9A7D1}" dt="2022-06-18T05:09:48.077" v="3446"/>
          <ac:spMkLst>
            <pc:docMk/>
            <pc:sldMk cId="1574027422" sldId="301"/>
            <ac:spMk id="2" creationId="{00000000-0000-0000-0000-000000000000}"/>
          </ac:spMkLst>
        </pc:spChg>
        <pc:spChg chg="mod">
          <ac:chgData name="Negar Mottaghi" userId="6adf95e0cb3681bf" providerId="LiveId" clId="{B3E71FB2-4BF2-41EF-89AB-DF6C66C9A7D1}" dt="2022-06-18T05:10:11.129" v="3449" actId="13926"/>
          <ac:spMkLst>
            <pc:docMk/>
            <pc:sldMk cId="1574027422" sldId="301"/>
            <ac:spMk id="3" creationId="{00000000-0000-0000-0000-000000000000}"/>
          </ac:spMkLst>
        </pc:spChg>
        <pc:picChg chg="mod">
          <ac:chgData name="Negar Mottaghi" userId="6adf95e0cb3681bf" providerId="LiveId" clId="{B3E71FB2-4BF2-41EF-89AB-DF6C66C9A7D1}" dt="2022-06-16T11:52:36.613" v="1911" actId="1076"/>
          <ac:picMkLst>
            <pc:docMk/>
            <pc:sldMk cId="1574027422" sldId="301"/>
            <ac:picMk id="6" creationId="{08822FC6-0EF2-48B0-BC01-C9B7C3059D13}"/>
          </ac:picMkLst>
        </pc:picChg>
      </pc:sldChg>
      <pc:sldChg chg="modSp mod">
        <pc:chgData name="Negar Mottaghi" userId="6adf95e0cb3681bf" providerId="LiveId" clId="{B3E71FB2-4BF2-41EF-89AB-DF6C66C9A7D1}" dt="2022-06-18T05:11:53.542" v="3459" actId="13926"/>
        <pc:sldMkLst>
          <pc:docMk/>
          <pc:sldMk cId="1103736659" sldId="302"/>
        </pc:sldMkLst>
        <pc:spChg chg="mod">
          <ac:chgData name="Negar Mottaghi" userId="6adf95e0cb3681bf" providerId="LiveId" clId="{B3E71FB2-4BF2-41EF-89AB-DF6C66C9A7D1}" dt="2022-06-18T05:10:18.520" v="3450"/>
          <ac:spMkLst>
            <pc:docMk/>
            <pc:sldMk cId="1103736659" sldId="302"/>
            <ac:spMk id="2" creationId="{00000000-0000-0000-0000-000000000000}"/>
          </ac:spMkLst>
        </pc:spChg>
        <pc:spChg chg="mod">
          <ac:chgData name="Negar Mottaghi" userId="6adf95e0cb3681bf" providerId="LiveId" clId="{B3E71FB2-4BF2-41EF-89AB-DF6C66C9A7D1}" dt="2022-06-18T05:11:08.899" v="3455" actId="13926"/>
          <ac:spMkLst>
            <pc:docMk/>
            <pc:sldMk cId="1103736659" sldId="302"/>
            <ac:spMk id="3" creationId="{00000000-0000-0000-0000-000000000000}"/>
          </ac:spMkLst>
        </pc:spChg>
        <pc:spChg chg="mod">
          <ac:chgData name="Negar Mottaghi" userId="6adf95e0cb3681bf" providerId="LiveId" clId="{B3E71FB2-4BF2-41EF-89AB-DF6C66C9A7D1}" dt="2022-06-18T05:11:53.542" v="3459" actId="13926"/>
          <ac:spMkLst>
            <pc:docMk/>
            <pc:sldMk cId="1103736659" sldId="302"/>
            <ac:spMk id="6" creationId="{00000000-0000-0000-0000-000000000000}"/>
          </ac:spMkLst>
        </pc:spChg>
        <pc:picChg chg="mod">
          <ac:chgData name="Negar Mottaghi" userId="6adf95e0cb3681bf" providerId="LiveId" clId="{B3E71FB2-4BF2-41EF-89AB-DF6C66C9A7D1}" dt="2022-06-16T11:52:25.334" v="1909" actId="1076"/>
          <ac:picMkLst>
            <pc:docMk/>
            <pc:sldMk cId="1103736659" sldId="302"/>
            <ac:picMk id="7" creationId="{103F108E-209D-485D-9E27-258505032D5F}"/>
          </ac:picMkLst>
        </pc:picChg>
      </pc:sldChg>
      <pc:sldChg chg="addSp delSp mod">
        <pc:chgData name="Negar Mottaghi" userId="6adf95e0cb3681bf" providerId="LiveId" clId="{B3E71FB2-4BF2-41EF-89AB-DF6C66C9A7D1}" dt="2022-06-16T12:01:37.937" v="1953" actId="9405"/>
        <pc:sldMkLst>
          <pc:docMk/>
          <pc:sldMk cId="1833021593" sldId="303"/>
        </pc:sldMkLst>
        <pc:inkChg chg="add">
          <ac:chgData name="Negar Mottaghi" userId="6adf95e0cb3681bf" providerId="LiveId" clId="{B3E71FB2-4BF2-41EF-89AB-DF6C66C9A7D1}" dt="2022-06-16T11:55:20.027" v="1912" actId="9405"/>
          <ac:inkMkLst>
            <pc:docMk/>
            <pc:sldMk cId="1833021593" sldId="303"/>
            <ac:inkMk id="3" creationId="{BC882A37-AF78-4947-3184-2B3169A79828}"/>
          </ac:inkMkLst>
        </pc:inkChg>
        <pc:inkChg chg="add">
          <ac:chgData name="Negar Mottaghi" userId="6adf95e0cb3681bf" providerId="LiveId" clId="{B3E71FB2-4BF2-41EF-89AB-DF6C66C9A7D1}" dt="2022-06-16T11:55:21.487" v="1913" actId="9405"/>
          <ac:inkMkLst>
            <pc:docMk/>
            <pc:sldMk cId="1833021593" sldId="303"/>
            <ac:inkMk id="7" creationId="{3E50972C-1F28-81E4-178A-35927C1E7919}"/>
          </ac:inkMkLst>
        </pc:inkChg>
        <pc:inkChg chg="add">
          <ac:chgData name="Negar Mottaghi" userId="6adf95e0cb3681bf" providerId="LiveId" clId="{B3E71FB2-4BF2-41EF-89AB-DF6C66C9A7D1}" dt="2022-06-16T11:55:25.936" v="1914" actId="9405"/>
          <ac:inkMkLst>
            <pc:docMk/>
            <pc:sldMk cId="1833021593" sldId="303"/>
            <ac:inkMk id="8" creationId="{19084F1D-AD3A-9AD6-F65F-BC281328CFB4}"/>
          </ac:inkMkLst>
        </pc:inkChg>
        <pc:inkChg chg="add">
          <ac:chgData name="Negar Mottaghi" userId="6adf95e0cb3681bf" providerId="LiveId" clId="{B3E71FB2-4BF2-41EF-89AB-DF6C66C9A7D1}" dt="2022-06-16T11:55:32.228" v="1915" actId="9405"/>
          <ac:inkMkLst>
            <pc:docMk/>
            <pc:sldMk cId="1833021593" sldId="303"/>
            <ac:inkMk id="9" creationId="{3D4521E2-4A29-8E80-FF6B-3A77C93E3CE3}"/>
          </ac:inkMkLst>
        </pc:inkChg>
        <pc:inkChg chg="add">
          <ac:chgData name="Negar Mottaghi" userId="6adf95e0cb3681bf" providerId="LiveId" clId="{B3E71FB2-4BF2-41EF-89AB-DF6C66C9A7D1}" dt="2022-06-16T11:55:34.178" v="1916" actId="9405"/>
          <ac:inkMkLst>
            <pc:docMk/>
            <pc:sldMk cId="1833021593" sldId="303"/>
            <ac:inkMk id="10" creationId="{7B27D973-F878-978F-D193-2C0AC7A25674}"/>
          </ac:inkMkLst>
        </pc:inkChg>
        <pc:inkChg chg="add">
          <ac:chgData name="Negar Mottaghi" userId="6adf95e0cb3681bf" providerId="LiveId" clId="{B3E71FB2-4BF2-41EF-89AB-DF6C66C9A7D1}" dt="2022-06-16T11:55:35.913" v="1917" actId="9405"/>
          <ac:inkMkLst>
            <pc:docMk/>
            <pc:sldMk cId="1833021593" sldId="303"/>
            <ac:inkMk id="11" creationId="{E954A9EA-AA0B-9593-B736-B1A22454AAE6}"/>
          </ac:inkMkLst>
        </pc:inkChg>
        <pc:inkChg chg="add">
          <ac:chgData name="Negar Mottaghi" userId="6adf95e0cb3681bf" providerId="LiveId" clId="{B3E71FB2-4BF2-41EF-89AB-DF6C66C9A7D1}" dt="2022-06-16T11:55:42.683" v="1918" actId="9405"/>
          <ac:inkMkLst>
            <pc:docMk/>
            <pc:sldMk cId="1833021593" sldId="303"/>
            <ac:inkMk id="12" creationId="{1A91EEDE-A743-9D18-75EF-E47D595124B6}"/>
          </ac:inkMkLst>
        </pc:inkChg>
        <pc:inkChg chg="add">
          <ac:chgData name="Negar Mottaghi" userId="6adf95e0cb3681bf" providerId="LiveId" clId="{B3E71FB2-4BF2-41EF-89AB-DF6C66C9A7D1}" dt="2022-06-16T11:55:46.348" v="1919" actId="9405"/>
          <ac:inkMkLst>
            <pc:docMk/>
            <pc:sldMk cId="1833021593" sldId="303"/>
            <ac:inkMk id="13" creationId="{24F585EA-01EF-8335-F8E2-43A326491B88}"/>
          </ac:inkMkLst>
        </pc:inkChg>
        <pc:inkChg chg="add">
          <ac:chgData name="Negar Mottaghi" userId="6adf95e0cb3681bf" providerId="LiveId" clId="{B3E71FB2-4BF2-41EF-89AB-DF6C66C9A7D1}" dt="2022-06-16T11:55:48.444" v="1920" actId="9405"/>
          <ac:inkMkLst>
            <pc:docMk/>
            <pc:sldMk cId="1833021593" sldId="303"/>
            <ac:inkMk id="14" creationId="{1E058938-58AF-4B99-63EE-24D83E3A9AB5}"/>
          </ac:inkMkLst>
        </pc:inkChg>
        <pc:inkChg chg="add">
          <ac:chgData name="Negar Mottaghi" userId="6adf95e0cb3681bf" providerId="LiveId" clId="{B3E71FB2-4BF2-41EF-89AB-DF6C66C9A7D1}" dt="2022-06-16T11:55:51.340" v="1921" actId="9405"/>
          <ac:inkMkLst>
            <pc:docMk/>
            <pc:sldMk cId="1833021593" sldId="303"/>
            <ac:inkMk id="15" creationId="{D4BDBBF8-8EEC-2C13-7E3F-D93FA9FBCDA7}"/>
          </ac:inkMkLst>
        </pc:inkChg>
        <pc:inkChg chg="add">
          <ac:chgData name="Negar Mottaghi" userId="6adf95e0cb3681bf" providerId="LiveId" clId="{B3E71FB2-4BF2-41EF-89AB-DF6C66C9A7D1}" dt="2022-06-16T11:55:53.445" v="1922" actId="9405"/>
          <ac:inkMkLst>
            <pc:docMk/>
            <pc:sldMk cId="1833021593" sldId="303"/>
            <ac:inkMk id="16" creationId="{FA0E66FE-2984-1587-EC36-09CEB7D55951}"/>
          </ac:inkMkLst>
        </pc:inkChg>
        <pc:inkChg chg="add">
          <ac:chgData name="Negar Mottaghi" userId="6adf95e0cb3681bf" providerId="LiveId" clId="{B3E71FB2-4BF2-41EF-89AB-DF6C66C9A7D1}" dt="2022-06-16T11:55:55.505" v="1923" actId="9405"/>
          <ac:inkMkLst>
            <pc:docMk/>
            <pc:sldMk cId="1833021593" sldId="303"/>
            <ac:inkMk id="17" creationId="{9DE958DE-5C2C-0EC1-6A47-188DFF7FA490}"/>
          </ac:inkMkLst>
        </pc:inkChg>
        <pc:inkChg chg="add">
          <ac:chgData name="Negar Mottaghi" userId="6adf95e0cb3681bf" providerId="LiveId" clId="{B3E71FB2-4BF2-41EF-89AB-DF6C66C9A7D1}" dt="2022-06-16T11:55:59.092" v="1924" actId="9405"/>
          <ac:inkMkLst>
            <pc:docMk/>
            <pc:sldMk cId="1833021593" sldId="303"/>
            <ac:inkMk id="18" creationId="{41DFFAD6-1C2F-34AB-DE38-F6D9D61CF14A}"/>
          </ac:inkMkLst>
        </pc:inkChg>
        <pc:inkChg chg="add">
          <ac:chgData name="Negar Mottaghi" userId="6adf95e0cb3681bf" providerId="LiveId" clId="{B3E71FB2-4BF2-41EF-89AB-DF6C66C9A7D1}" dt="2022-06-16T11:56:00.606" v="1925" actId="9405"/>
          <ac:inkMkLst>
            <pc:docMk/>
            <pc:sldMk cId="1833021593" sldId="303"/>
            <ac:inkMk id="19" creationId="{0EC48A9F-F72E-6F72-E4AC-06FD7427A1FF}"/>
          </ac:inkMkLst>
        </pc:inkChg>
        <pc:inkChg chg="add">
          <ac:chgData name="Negar Mottaghi" userId="6adf95e0cb3681bf" providerId="LiveId" clId="{B3E71FB2-4BF2-41EF-89AB-DF6C66C9A7D1}" dt="2022-06-16T11:56:01.742" v="1926" actId="9405"/>
          <ac:inkMkLst>
            <pc:docMk/>
            <pc:sldMk cId="1833021593" sldId="303"/>
            <ac:inkMk id="20" creationId="{52AEAA5A-BD9F-55CF-5467-E38BF6267FA9}"/>
          </ac:inkMkLst>
        </pc:inkChg>
        <pc:inkChg chg="add">
          <ac:chgData name="Negar Mottaghi" userId="6adf95e0cb3681bf" providerId="LiveId" clId="{B3E71FB2-4BF2-41EF-89AB-DF6C66C9A7D1}" dt="2022-06-16T11:56:03.675" v="1927" actId="9405"/>
          <ac:inkMkLst>
            <pc:docMk/>
            <pc:sldMk cId="1833021593" sldId="303"/>
            <ac:inkMk id="21" creationId="{5DDEDFFA-EC90-287B-589C-E42589364E59}"/>
          </ac:inkMkLst>
        </pc:inkChg>
        <pc:inkChg chg="add">
          <ac:chgData name="Negar Mottaghi" userId="6adf95e0cb3681bf" providerId="LiveId" clId="{B3E71FB2-4BF2-41EF-89AB-DF6C66C9A7D1}" dt="2022-06-16T11:56:06.460" v="1928" actId="9405"/>
          <ac:inkMkLst>
            <pc:docMk/>
            <pc:sldMk cId="1833021593" sldId="303"/>
            <ac:inkMk id="22" creationId="{A3529789-665A-1F0C-B9AB-D254BEBF8CEF}"/>
          </ac:inkMkLst>
        </pc:inkChg>
        <pc:inkChg chg="add">
          <ac:chgData name="Negar Mottaghi" userId="6adf95e0cb3681bf" providerId="LiveId" clId="{B3E71FB2-4BF2-41EF-89AB-DF6C66C9A7D1}" dt="2022-06-16T11:56:09.641" v="1929" actId="9405"/>
          <ac:inkMkLst>
            <pc:docMk/>
            <pc:sldMk cId="1833021593" sldId="303"/>
            <ac:inkMk id="23" creationId="{C545A815-CF02-914B-244F-05EA32F0C120}"/>
          </ac:inkMkLst>
        </pc:inkChg>
        <pc:inkChg chg="add">
          <ac:chgData name="Negar Mottaghi" userId="6adf95e0cb3681bf" providerId="LiveId" clId="{B3E71FB2-4BF2-41EF-89AB-DF6C66C9A7D1}" dt="2022-06-16T11:56:11.646" v="1930" actId="9405"/>
          <ac:inkMkLst>
            <pc:docMk/>
            <pc:sldMk cId="1833021593" sldId="303"/>
            <ac:inkMk id="24" creationId="{7F792723-0DC7-3291-2720-6D71ED70458C}"/>
          </ac:inkMkLst>
        </pc:inkChg>
        <pc:inkChg chg="add">
          <ac:chgData name="Negar Mottaghi" userId="6adf95e0cb3681bf" providerId="LiveId" clId="{B3E71FB2-4BF2-41EF-89AB-DF6C66C9A7D1}" dt="2022-06-16T11:56:14.163" v="1931" actId="9405"/>
          <ac:inkMkLst>
            <pc:docMk/>
            <pc:sldMk cId="1833021593" sldId="303"/>
            <ac:inkMk id="25" creationId="{82453243-3E2F-4C1E-C835-F9B20186D76D}"/>
          </ac:inkMkLst>
        </pc:inkChg>
        <pc:inkChg chg="add del">
          <ac:chgData name="Negar Mottaghi" userId="6adf95e0cb3681bf" providerId="LiveId" clId="{B3E71FB2-4BF2-41EF-89AB-DF6C66C9A7D1}" dt="2022-06-16T11:56:23.032" v="1933" actId="9405"/>
          <ac:inkMkLst>
            <pc:docMk/>
            <pc:sldMk cId="1833021593" sldId="303"/>
            <ac:inkMk id="26" creationId="{F60C9F0C-40F8-D8EA-E5D4-39C9DCA46C26}"/>
          </ac:inkMkLst>
        </pc:inkChg>
        <pc:inkChg chg="add del">
          <ac:chgData name="Negar Mottaghi" userId="6adf95e0cb3681bf" providerId="LiveId" clId="{B3E71FB2-4BF2-41EF-89AB-DF6C66C9A7D1}" dt="2022-06-16T11:56:29.941" v="1935" actId="9405"/>
          <ac:inkMkLst>
            <pc:docMk/>
            <pc:sldMk cId="1833021593" sldId="303"/>
            <ac:inkMk id="27" creationId="{4A82A0A1-2F6A-5D00-54D8-F9274C53CBD8}"/>
          </ac:inkMkLst>
        </pc:inkChg>
        <pc:inkChg chg="add">
          <ac:chgData name="Negar Mottaghi" userId="6adf95e0cb3681bf" providerId="LiveId" clId="{B3E71FB2-4BF2-41EF-89AB-DF6C66C9A7D1}" dt="2022-06-16T11:56:32.177" v="1936" actId="9405"/>
          <ac:inkMkLst>
            <pc:docMk/>
            <pc:sldMk cId="1833021593" sldId="303"/>
            <ac:inkMk id="28" creationId="{5FDFB2BA-82D0-D9EB-8EAE-648EF9BBF06B}"/>
          </ac:inkMkLst>
        </pc:inkChg>
        <pc:inkChg chg="add">
          <ac:chgData name="Negar Mottaghi" userId="6adf95e0cb3681bf" providerId="LiveId" clId="{B3E71FB2-4BF2-41EF-89AB-DF6C66C9A7D1}" dt="2022-06-16T11:56:39.343" v="1937" actId="9405"/>
          <ac:inkMkLst>
            <pc:docMk/>
            <pc:sldMk cId="1833021593" sldId="303"/>
            <ac:inkMk id="29" creationId="{8D030391-F02D-C291-751F-BD591C7682CE}"/>
          </ac:inkMkLst>
        </pc:inkChg>
        <pc:inkChg chg="add">
          <ac:chgData name="Negar Mottaghi" userId="6adf95e0cb3681bf" providerId="LiveId" clId="{B3E71FB2-4BF2-41EF-89AB-DF6C66C9A7D1}" dt="2022-06-16T11:56:41.471" v="1938" actId="9405"/>
          <ac:inkMkLst>
            <pc:docMk/>
            <pc:sldMk cId="1833021593" sldId="303"/>
            <ac:inkMk id="30" creationId="{61BF45C1-2846-224E-A12D-81249F3FDBA0}"/>
          </ac:inkMkLst>
        </pc:inkChg>
        <pc:inkChg chg="add">
          <ac:chgData name="Negar Mottaghi" userId="6adf95e0cb3681bf" providerId="LiveId" clId="{B3E71FB2-4BF2-41EF-89AB-DF6C66C9A7D1}" dt="2022-06-16T11:56:43.285" v="1939" actId="9405"/>
          <ac:inkMkLst>
            <pc:docMk/>
            <pc:sldMk cId="1833021593" sldId="303"/>
            <ac:inkMk id="31" creationId="{E76E8E17-EB38-55EA-C0C5-1C1D73898951}"/>
          </ac:inkMkLst>
        </pc:inkChg>
        <pc:inkChg chg="add">
          <ac:chgData name="Negar Mottaghi" userId="6adf95e0cb3681bf" providerId="LiveId" clId="{B3E71FB2-4BF2-41EF-89AB-DF6C66C9A7D1}" dt="2022-06-16T11:56:45.616" v="1940" actId="9405"/>
          <ac:inkMkLst>
            <pc:docMk/>
            <pc:sldMk cId="1833021593" sldId="303"/>
            <ac:inkMk id="32" creationId="{BC0362AA-6B57-8AF4-F49C-46EAB6932C4E}"/>
          </ac:inkMkLst>
        </pc:inkChg>
        <pc:inkChg chg="add">
          <ac:chgData name="Negar Mottaghi" userId="6adf95e0cb3681bf" providerId="LiveId" clId="{B3E71FB2-4BF2-41EF-89AB-DF6C66C9A7D1}" dt="2022-06-16T11:56:48.461" v="1941" actId="9405"/>
          <ac:inkMkLst>
            <pc:docMk/>
            <pc:sldMk cId="1833021593" sldId="303"/>
            <ac:inkMk id="33" creationId="{AE4D7B56-9ED6-0299-4585-7EFDFAC55D9D}"/>
          </ac:inkMkLst>
        </pc:inkChg>
        <pc:inkChg chg="add">
          <ac:chgData name="Negar Mottaghi" userId="6adf95e0cb3681bf" providerId="LiveId" clId="{B3E71FB2-4BF2-41EF-89AB-DF6C66C9A7D1}" dt="2022-06-16T11:56:51.304" v="1942" actId="9405"/>
          <ac:inkMkLst>
            <pc:docMk/>
            <pc:sldMk cId="1833021593" sldId="303"/>
            <ac:inkMk id="34" creationId="{C9BA3EEC-F411-86B7-21F4-732F6EF95EBA}"/>
          </ac:inkMkLst>
        </pc:inkChg>
        <pc:inkChg chg="add">
          <ac:chgData name="Negar Mottaghi" userId="6adf95e0cb3681bf" providerId="LiveId" clId="{B3E71FB2-4BF2-41EF-89AB-DF6C66C9A7D1}" dt="2022-06-16T11:56:55.035" v="1943" actId="9405"/>
          <ac:inkMkLst>
            <pc:docMk/>
            <pc:sldMk cId="1833021593" sldId="303"/>
            <ac:inkMk id="35" creationId="{3C0BC9F4-0EB9-F3C5-FDB3-87843432431E}"/>
          </ac:inkMkLst>
        </pc:inkChg>
        <pc:inkChg chg="add">
          <ac:chgData name="Negar Mottaghi" userId="6adf95e0cb3681bf" providerId="LiveId" clId="{B3E71FB2-4BF2-41EF-89AB-DF6C66C9A7D1}" dt="2022-06-16T11:56:57.668" v="1944" actId="9405"/>
          <ac:inkMkLst>
            <pc:docMk/>
            <pc:sldMk cId="1833021593" sldId="303"/>
            <ac:inkMk id="36" creationId="{CDE6DE0A-D186-BD87-A1AC-D931638E7CE3}"/>
          </ac:inkMkLst>
        </pc:inkChg>
        <pc:inkChg chg="add">
          <ac:chgData name="Negar Mottaghi" userId="6adf95e0cb3681bf" providerId="LiveId" clId="{B3E71FB2-4BF2-41EF-89AB-DF6C66C9A7D1}" dt="2022-06-16T11:57:05.459" v="1945" actId="9405"/>
          <ac:inkMkLst>
            <pc:docMk/>
            <pc:sldMk cId="1833021593" sldId="303"/>
            <ac:inkMk id="37" creationId="{6800D613-4175-FD5B-23D9-1F83D06BB19A}"/>
          </ac:inkMkLst>
        </pc:inkChg>
        <pc:inkChg chg="add">
          <ac:chgData name="Negar Mottaghi" userId="6adf95e0cb3681bf" providerId="LiveId" clId="{B3E71FB2-4BF2-41EF-89AB-DF6C66C9A7D1}" dt="2022-06-16T12:01:01.477" v="1946" actId="9405"/>
          <ac:inkMkLst>
            <pc:docMk/>
            <pc:sldMk cId="1833021593" sldId="303"/>
            <ac:inkMk id="38" creationId="{1D7184D5-7C7C-B3E0-C2FC-AFCACA8093C4}"/>
          </ac:inkMkLst>
        </pc:inkChg>
        <pc:inkChg chg="add">
          <ac:chgData name="Negar Mottaghi" userId="6adf95e0cb3681bf" providerId="LiveId" clId="{B3E71FB2-4BF2-41EF-89AB-DF6C66C9A7D1}" dt="2022-06-16T12:01:03.638" v="1947" actId="9405"/>
          <ac:inkMkLst>
            <pc:docMk/>
            <pc:sldMk cId="1833021593" sldId="303"/>
            <ac:inkMk id="39" creationId="{A857E042-06D5-0429-7F72-ADD65B5FAFDA}"/>
          </ac:inkMkLst>
        </pc:inkChg>
        <pc:inkChg chg="add">
          <ac:chgData name="Negar Mottaghi" userId="6adf95e0cb3681bf" providerId="LiveId" clId="{B3E71FB2-4BF2-41EF-89AB-DF6C66C9A7D1}" dt="2022-06-16T12:01:06.768" v="1948" actId="9405"/>
          <ac:inkMkLst>
            <pc:docMk/>
            <pc:sldMk cId="1833021593" sldId="303"/>
            <ac:inkMk id="40" creationId="{FE786CAC-D21E-4621-0DA6-F2B5211A9B41}"/>
          </ac:inkMkLst>
        </pc:inkChg>
        <pc:inkChg chg="add">
          <ac:chgData name="Negar Mottaghi" userId="6adf95e0cb3681bf" providerId="LiveId" clId="{B3E71FB2-4BF2-41EF-89AB-DF6C66C9A7D1}" dt="2022-06-16T12:01:08.696" v="1949" actId="9405"/>
          <ac:inkMkLst>
            <pc:docMk/>
            <pc:sldMk cId="1833021593" sldId="303"/>
            <ac:inkMk id="41" creationId="{2B20D496-AC87-EEFB-E15C-5AC3DAB2B569}"/>
          </ac:inkMkLst>
        </pc:inkChg>
        <pc:inkChg chg="add">
          <ac:chgData name="Negar Mottaghi" userId="6adf95e0cb3681bf" providerId="LiveId" clId="{B3E71FB2-4BF2-41EF-89AB-DF6C66C9A7D1}" dt="2022-06-16T12:01:21.231" v="1950" actId="9405"/>
          <ac:inkMkLst>
            <pc:docMk/>
            <pc:sldMk cId="1833021593" sldId="303"/>
            <ac:inkMk id="42" creationId="{3A9DD36F-6AAE-E270-F3F8-52893432EBB0}"/>
          </ac:inkMkLst>
        </pc:inkChg>
        <pc:inkChg chg="add">
          <ac:chgData name="Negar Mottaghi" userId="6adf95e0cb3681bf" providerId="LiveId" clId="{B3E71FB2-4BF2-41EF-89AB-DF6C66C9A7D1}" dt="2022-06-16T12:01:28.164" v="1951" actId="9405"/>
          <ac:inkMkLst>
            <pc:docMk/>
            <pc:sldMk cId="1833021593" sldId="303"/>
            <ac:inkMk id="43" creationId="{BF26CD3E-DA55-8228-C901-65D936682153}"/>
          </ac:inkMkLst>
        </pc:inkChg>
        <pc:inkChg chg="add">
          <ac:chgData name="Negar Mottaghi" userId="6adf95e0cb3681bf" providerId="LiveId" clId="{B3E71FB2-4BF2-41EF-89AB-DF6C66C9A7D1}" dt="2022-06-16T12:01:35.383" v="1952" actId="9405"/>
          <ac:inkMkLst>
            <pc:docMk/>
            <pc:sldMk cId="1833021593" sldId="303"/>
            <ac:inkMk id="44" creationId="{BEF07C72-C28D-7940-7B18-559944C48977}"/>
          </ac:inkMkLst>
        </pc:inkChg>
        <pc:inkChg chg="add">
          <ac:chgData name="Negar Mottaghi" userId="6adf95e0cb3681bf" providerId="LiveId" clId="{B3E71FB2-4BF2-41EF-89AB-DF6C66C9A7D1}" dt="2022-06-16T12:01:37.937" v="1953" actId="9405"/>
          <ac:inkMkLst>
            <pc:docMk/>
            <pc:sldMk cId="1833021593" sldId="303"/>
            <ac:inkMk id="45" creationId="{49C62F10-9AD1-00CC-4040-994DB7DBCCEC}"/>
          </ac:inkMkLst>
        </pc:inkChg>
      </pc:sldChg>
      <pc:sldChg chg="addSp delSp mod">
        <pc:chgData name="Negar Mottaghi" userId="6adf95e0cb3681bf" providerId="LiveId" clId="{B3E71FB2-4BF2-41EF-89AB-DF6C66C9A7D1}" dt="2022-06-16T12:16:07.838" v="1995" actId="9405"/>
        <pc:sldMkLst>
          <pc:docMk/>
          <pc:sldMk cId="3108272231" sldId="304"/>
        </pc:sldMkLst>
        <pc:inkChg chg="add del">
          <ac:chgData name="Negar Mottaghi" userId="6adf95e0cb3681bf" providerId="LiveId" clId="{B3E71FB2-4BF2-41EF-89AB-DF6C66C9A7D1}" dt="2022-06-16T12:02:13.133" v="1955" actId="9405"/>
          <ac:inkMkLst>
            <pc:docMk/>
            <pc:sldMk cId="3108272231" sldId="304"/>
            <ac:inkMk id="6" creationId="{3E8BCC38-D70F-3201-B4A1-8120DDB0FCB2}"/>
          </ac:inkMkLst>
        </pc:inkChg>
        <pc:inkChg chg="add">
          <ac:chgData name="Negar Mottaghi" userId="6adf95e0cb3681bf" providerId="LiveId" clId="{B3E71FB2-4BF2-41EF-89AB-DF6C66C9A7D1}" dt="2022-06-16T12:02:16.432" v="1956" actId="9405"/>
          <ac:inkMkLst>
            <pc:docMk/>
            <pc:sldMk cId="3108272231" sldId="304"/>
            <ac:inkMk id="7" creationId="{46E986B7-69B0-CCA0-5365-C401835F3805}"/>
          </ac:inkMkLst>
        </pc:inkChg>
        <pc:inkChg chg="add">
          <ac:chgData name="Negar Mottaghi" userId="6adf95e0cb3681bf" providerId="LiveId" clId="{B3E71FB2-4BF2-41EF-89AB-DF6C66C9A7D1}" dt="2022-06-16T12:02:24.125" v="1957" actId="9405"/>
          <ac:inkMkLst>
            <pc:docMk/>
            <pc:sldMk cId="3108272231" sldId="304"/>
            <ac:inkMk id="8" creationId="{B41F5E1D-2BB6-A3F7-A4EC-87410F4FBBCC}"/>
          </ac:inkMkLst>
        </pc:inkChg>
        <pc:inkChg chg="add">
          <ac:chgData name="Negar Mottaghi" userId="6adf95e0cb3681bf" providerId="LiveId" clId="{B3E71FB2-4BF2-41EF-89AB-DF6C66C9A7D1}" dt="2022-06-16T12:02:26.426" v="1958" actId="9405"/>
          <ac:inkMkLst>
            <pc:docMk/>
            <pc:sldMk cId="3108272231" sldId="304"/>
            <ac:inkMk id="9" creationId="{438E759F-E9D5-7B44-6F7B-04C9092FD5C2}"/>
          </ac:inkMkLst>
        </pc:inkChg>
        <pc:inkChg chg="add">
          <ac:chgData name="Negar Mottaghi" userId="6adf95e0cb3681bf" providerId="LiveId" clId="{B3E71FB2-4BF2-41EF-89AB-DF6C66C9A7D1}" dt="2022-06-16T12:02:33.360" v="1959" actId="9405"/>
          <ac:inkMkLst>
            <pc:docMk/>
            <pc:sldMk cId="3108272231" sldId="304"/>
            <ac:inkMk id="10" creationId="{33A60F68-3700-7F37-0A96-4E9B666E345B}"/>
          </ac:inkMkLst>
        </pc:inkChg>
        <pc:inkChg chg="add">
          <ac:chgData name="Negar Mottaghi" userId="6adf95e0cb3681bf" providerId="LiveId" clId="{B3E71FB2-4BF2-41EF-89AB-DF6C66C9A7D1}" dt="2022-06-16T12:02:35.149" v="1960" actId="9405"/>
          <ac:inkMkLst>
            <pc:docMk/>
            <pc:sldMk cId="3108272231" sldId="304"/>
            <ac:inkMk id="11" creationId="{CD706C24-90E8-1DD2-6DE5-6AB49BF210BA}"/>
          </ac:inkMkLst>
        </pc:inkChg>
        <pc:inkChg chg="add">
          <ac:chgData name="Negar Mottaghi" userId="6adf95e0cb3681bf" providerId="LiveId" clId="{B3E71FB2-4BF2-41EF-89AB-DF6C66C9A7D1}" dt="2022-06-16T12:02:37.185" v="1961" actId="9405"/>
          <ac:inkMkLst>
            <pc:docMk/>
            <pc:sldMk cId="3108272231" sldId="304"/>
            <ac:inkMk id="12" creationId="{77624EBF-D1FF-25DA-486E-0B91E42D99E2}"/>
          </ac:inkMkLst>
        </pc:inkChg>
        <pc:inkChg chg="add">
          <ac:chgData name="Negar Mottaghi" userId="6adf95e0cb3681bf" providerId="LiveId" clId="{B3E71FB2-4BF2-41EF-89AB-DF6C66C9A7D1}" dt="2022-06-16T12:02:46.199" v="1962" actId="9405"/>
          <ac:inkMkLst>
            <pc:docMk/>
            <pc:sldMk cId="3108272231" sldId="304"/>
            <ac:inkMk id="13" creationId="{CF917472-CFC4-4AF8-525B-64D6C976E1A2}"/>
          </ac:inkMkLst>
        </pc:inkChg>
        <pc:inkChg chg="add">
          <ac:chgData name="Negar Mottaghi" userId="6adf95e0cb3681bf" providerId="LiveId" clId="{B3E71FB2-4BF2-41EF-89AB-DF6C66C9A7D1}" dt="2022-06-16T12:02:48.189" v="1963" actId="9405"/>
          <ac:inkMkLst>
            <pc:docMk/>
            <pc:sldMk cId="3108272231" sldId="304"/>
            <ac:inkMk id="14" creationId="{33CD4E94-61D8-0967-DD60-CB36B2B78DD0}"/>
          </ac:inkMkLst>
        </pc:inkChg>
        <pc:inkChg chg="add">
          <ac:chgData name="Negar Mottaghi" userId="6adf95e0cb3681bf" providerId="LiveId" clId="{B3E71FB2-4BF2-41EF-89AB-DF6C66C9A7D1}" dt="2022-06-16T12:02:50.348" v="1964" actId="9405"/>
          <ac:inkMkLst>
            <pc:docMk/>
            <pc:sldMk cId="3108272231" sldId="304"/>
            <ac:inkMk id="15" creationId="{54E962FB-CBDA-5B84-7AF9-1705D9F42132}"/>
          </ac:inkMkLst>
        </pc:inkChg>
        <pc:inkChg chg="add del">
          <ac:chgData name="Negar Mottaghi" userId="6adf95e0cb3681bf" providerId="LiveId" clId="{B3E71FB2-4BF2-41EF-89AB-DF6C66C9A7D1}" dt="2022-06-16T12:02:54.884" v="1966" actId="9405"/>
          <ac:inkMkLst>
            <pc:docMk/>
            <pc:sldMk cId="3108272231" sldId="304"/>
            <ac:inkMk id="16" creationId="{57B1A5CA-C41C-48EC-BD10-A08E8DD06565}"/>
          </ac:inkMkLst>
        </pc:inkChg>
        <pc:inkChg chg="add">
          <ac:chgData name="Negar Mottaghi" userId="6adf95e0cb3681bf" providerId="LiveId" clId="{B3E71FB2-4BF2-41EF-89AB-DF6C66C9A7D1}" dt="2022-06-16T12:02:58.320" v="1967" actId="9405"/>
          <ac:inkMkLst>
            <pc:docMk/>
            <pc:sldMk cId="3108272231" sldId="304"/>
            <ac:inkMk id="17" creationId="{E2B17F65-1E79-F0AB-E585-A217C309BFD3}"/>
          </ac:inkMkLst>
        </pc:inkChg>
        <pc:inkChg chg="add del">
          <ac:chgData name="Negar Mottaghi" userId="6adf95e0cb3681bf" providerId="LiveId" clId="{B3E71FB2-4BF2-41EF-89AB-DF6C66C9A7D1}" dt="2022-06-16T12:12:47.936" v="1969" actId="9405"/>
          <ac:inkMkLst>
            <pc:docMk/>
            <pc:sldMk cId="3108272231" sldId="304"/>
            <ac:inkMk id="18" creationId="{62AD71D4-E497-7F21-67E9-1EC7A59BEEBB}"/>
          </ac:inkMkLst>
        </pc:inkChg>
        <pc:inkChg chg="add">
          <ac:chgData name="Negar Mottaghi" userId="6adf95e0cb3681bf" providerId="LiveId" clId="{B3E71FB2-4BF2-41EF-89AB-DF6C66C9A7D1}" dt="2022-06-16T12:12:50.795" v="1970" actId="9405"/>
          <ac:inkMkLst>
            <pc:docMk/>
            <pc:sldMk cId="3108272231" sldId="304"/>
            <ac:inkMk id="19" creationId="{04034680-5BF3-1F93-440A-6E5413131949}"/>
          </ac:inkMkLst>
        </pc:inkChg>
        <pc:inkChg chg="add">
          <ac:chgData name="Negar Mottaghi" userId="6adf95e0cb3681bf" providerId="LiveId" clId="{B3E71FB2-4BF2-41EF-89AB-DF6C66C9A7D1}" dt="2022-06-16T12:12:55.679" v="1971" actId="9405"/>
          <ac:inkMkLst>
            <pc:docMk/>
            <pc:sldMk cId="3108272231" sldId="304"/>
            <ac:inkMk id="20" creationId="{C4A3BCD1-AD5D-17F3-E357-361EFDDF6BC1}"/>
          </ac:inkMkLst>
        </pc:inkChg>
        <pc:inkChg chg="add">
          <ac:chgData name="Negar Mottaghi" userId="6adf95e0cb3681bf" providerId="LiveId" clId="{B3E71FB2-4BF2-41EF-89AB-DF6C66C9A7D1}" dt="2022-06-16T12:12:57.915" v="1972" actId="9405"/>
          <ac:inkMkLst>
            <pc:docMk/>
            <pc:sldMk cId="3108272231" sldId="304"/>
            <ac:inkMk id="21" creationId="{A7D22405-B608-2F0D-379C-A870235B0B9D}"/>
          </ac:inkMkLst>
        </pc:inkChg>
        <pc:inkChg chg="add">
          <ac:chgData name="Negar Mottaghi" userId="6adf95e0cb3681bf" providerId="LiveId" clId="{B3E71FB2-4BF2-41EF-89AB-DF6C66C9A7D1}" dt="2022-06-16T12:13:00.931" v="1973" actId="9405"/>
          <ac:inkMkLst>
            <pc:docMk/>
            <pc:sldMk cId="3108272231" sldId="304"/>
            <ac:inkMk id="22" creationId="{7E808E94-5B87-FD6B-2BA2-CEDA3E7EE4A4}"/>
          </ac:inkMkLst>
        </pc:inkChg>
        <pc:inkChg chg="add">
          <ac:chgData name="Negar Mottaghi" userId="6adf95e0cb3681bf" providerId="LiveId" clId="{B3E71FB2-4BF2-41EF-89AB-DF6C66C9A7D1}" dt="2022-06-16T12:13:11.453" v="1974" actId="9405"/>
          <ac:inkMkLst>
            <pc:docMk/>
            <pc:sldMk cId="3108272231" sldId="304"/>
            <ac:inkMk id="23" creationId="{3E89C25B-1A4B-6B51-21E4-0F666AADA7B9}"/>
          </ac:inkMkLst>
        </pc:inkChg>
        <pc:inkChg chg="add">
          <ac:chgData name="Negar Mottaghi" userId="6adf95e0cb3681bf" providerId="LiveId" clId="{B3E71FB2-4BF2-41EF-89AB-DF6C66C9A7D1}" dt="2022-06-16T12:13:14.078" v="1975" actId="9405"/>
          <ac:inkMkLst>
            <pc:docMk/>
            <pc:sldMk cId="3108272231" sldId="304"/>
            <ac:inkMk id="24" creationId="{196E1B19-1DCE-7617-919B-6A0D0A1FB8F2}"/>
          </ac:inkMkLst>
        </pc:inkChg>
        <pc:inkChg chg="add">
          <ac:chgData name="Negar Mottaghi" userId="6adf95e0cb3681bf" providerId="LiveId" clId="{B3E71FB2-4BF2-41EF-89AB-DF6C66C9A7D1}" dt="2022-06-16T12:13:15.632" v="1976" actId="9405"/>
          <ac:inkMkLst>
            <pc:docMk/>
            <pc:sldMk cId="3108272231" sldId="304"/>
            <ac:inkMk id="25" creationId="{BFB5FB98-B967-1EFE-061D-DD2D15E5D50C}"/>
          </ac:inkMkLst>
        </pc:inkChg>
        <pc:inkChg chg="add">
          <ac:chgData name="Negar Mottaghi" userId="6adf95e0cb3681bf" providerId="LiveId" clId="{B3E71FB2-4BF2-41EF-89AB-DF6C66C9A7D1}" dt="2022-06-16T12:13:17.039" v="1977" actId="9405"/>
          <ac:inkMkLst>
            <pc:docMk/>
            <pc:sldMk cId="3108272231" sldId="304"/>
            <ac:inkMk id="26" creationId="{BF108933-789A-6BC8-0346-FBF26304A354}"/>
          </ac:inkMkLst>
        </pc:inkChg>
        <pc:inkChg chg="add">
          <ac:chgData name="Negar Mottaghi" userId="6adf95e0cb3681bf" providerId="LiveId" clId="{B3E71FB2-4BF2-41EF-89AB-DF6C66C9A7D1}" dt="2022-06-16T12:13:17.852" v="1978" actId="9405"/>
          <ac:inkMkLst>
            <pc:docMk/>
            <pc:sldMk cId="3108272231" sldId="304"/>
            <ac:inkMk id="27" creationId="{81B284F7-81C0-98D8-9051-39AEF7888F3B}"/>
          </ac:inkMkLst>
        </pc:inkChg>
        <pc:inkChg chg="add">
          <ac:chgData name="Negar Mottaghi" userId="6adf95e0cb3681bf" providerId="LiveId" clId="{B3E71FB2-4BF2-41EF-89AB-DF6C66C9A7D1}" dt="2022-06-16T12:13:19.829" v="1979" actId="9405"/>
          <ac:inkMkLst>
            <pc:docMk/>
            <pc:sldMk cId="3108272231" sldId="304"/>
            <ac:inkMk id="28" creationId="{02CC52EC-ECD0-80DB-189B-4F5BD12BBFC9}"/>
          </ac:inkMkLst>
        </pc:inkChg>
        <pc:inkChg chg="add">
          <ac:chgData name="Negar Mottaghi" userId="6adf95e0cb3681bf" providerId="LiveId" clId="{B3E71FB2-4BF2-41EF-89AB-DF6C66C9A7D1}" dt="2022-06-16T12:13:21.485" v="1980" actId="9405"/>
          <ac:inkMkLst>
            <pc:docMk/>
            <pc:sldMk cId="3108272231" sldId="304"/>
            <ac:inkMk id="29" creationId="{45EF7019-4653-CE92-A574-6814CB254D2B}"/>
          </ac:inkMkLst>
        </pc:inkChg>
        <pc:inkChg chg="add">
          <ac:chgData name="Negar Mottaghi" userId="6adf95e0cb3681bf" providerId="LiveId" clId="{B3E71FB2-4BF2-41EF-89AB-DF6C66C9A7D1}" dt="2022-06-16T12:13:49.912" v="1981" actId="9405"/>
          <ac:inkMkLst>
            <pc:docMk/>
            <pc:sldMk cId="3108272231" sldId="304"/>
            <ac:inkMk id="30" creationId="{0F8BAC89-06CD-F089-8601-2A96F5CB8B22}"/>
          </ac:inkMkLst>
        </pc:inkChg>
        <pc:inkChg chg="add">
          <ac:chgData name="Negar Mottaghi" userId="6adf95e0cb3681bf" providerId="LiveId" clId="{B3E71FB2-4BF2-41EF-89AB-DF6C66C9A7D1}" dt="2022-06-16T12:13:51.106" v="1982" actId="9405"/>
          <ac:inkMkLst>
            <pc:docMk/>
            <pc:sldMk cId="3108272231" sldId="304"/>
            <ac:inkMk id="31" creationId="{EAC4098D-2D46-B48B-02C2-254F8146492B}"/>
          </ac:inkMkLst>
        </pc:inkChg>
        <pc:inkChg chg="add">
          <ac:chgData name="Negar Mottaghi" userId="6adf95e0cb3681bf" providerId="LiveId" clId="{B3E71FB2-4BF2-41EF-89AB-DF6C66C9A7D1}" dt="2022-06-16T12:13:53.876" v="1983" actId="9405"/>
          <ac:inkMkLst>
            <pc:docMk/>
            <pc:sldMk cId="3108272231" sldId="304"/>
            <ac:inkMk id="32" creationId="{416621BD-B835-7AB0-D6A2-C414AB70530A}"/>
          </ac:inkMkLst>
        </pc:inkChg>
        <pc:inkChg chg="add">
          <ac:chgData name="Negar Mottaghi" userId="6adf95e0cb3681bf" providerId="LiveId" clId="{B3E71FB2-4BF2-41EF-89AB-DF6C66C9A7D1}" dt="2022-06-16T12:14:29.278" v="1984" actId="9405"/>
          <ac:inkMkLst>
            <pc:docMk/>
            <pc:sldMk cId="3108272231" sldId="304"/>
            <ac:inkMk id="33" creationId="{D63BA769-C29C-C43F-F725-2C91FEDC893F}"/>
          </ac:inkMkLst>
        </pc:inkChg>
        <pc:inkChg chg="add">
          <ac:chgData name="Negar Mottaghi" userId="6adf95e0cb3681bf" providerId="LiveId" clId="{B3E71FB2-4BF2-41EF-89AB-DF6C66C9A7D1}" dt="2022-06-16T12:15:15.019" v="1985" actId="9405"/>
          <ac:inkMkLst>
            <pc:docMk/>
            <pc:sldMk cId="3108272231" sldId="304"/>
            <ac:inkMk id="34" creationId="{94AA4DF2-4812-426E-7ADB-2BFC83FD14DC}"/>
          </ac:inkMkLst>
        </pc:inkChg>
        <pc:inkChg chg="add">
          <ac:chgData name="Negar Mottaghi" userId="6adf95e0cb3681bf" providerId="LiveId" clId="{B3E71FB2-4BF2-41EF-89AB-DF6C66C9A7D1}" dt="2022-06-16T12:15:22.816" v="1986" actId="9405"/>
          <ac:inkMkLst>
            <pc:docMk/>
            <pc:sldMk cId="3108272231" sldId="304"/>
            <ac:inkMk id="35" creationId="{1D94A410-67AF-0CA1-322F-14FAD645FACA}"/>
          </ac:inkMkLst>
        </pc:inkChg>
        <pc:inkChg chg="add">
          <ac:chgData name="Negar Mottaghi" userId="6adf95e0cb3681bf" providerId="LiveId" clId="{B3E71FB2-4BF2-41EF-89AB-DF6C66C9A7D1}" dt="2022-06-16T12:15:31.047" v="1987" actId="9405"/>
          <ac:inkMkLst>
            <pc:docMk/>
            <pc:sldMk cId="3108272231" sldId="304"/>
            <ac:inkMk id="36" creationId="{66D9CCB1-3F08-DC4F-35DF-54FDFF6A2A34}"/>
          </ac:inkMkLst>
        </pc:inkChg>
        <pc:inkChg chg="add">
          <ac:chgData name="Negar Mottaghi" userId="6adf95e0cb3681bf" providerId="LiveId" clId="{B3E71FB2-4BF2-41EF-89AB-DF6C66C9A7D1}" dt="2022-06-16T12:15:38.133" v="1988" actId="9405"/>
          <ac:inkMkLst>
            <pc:docMk/>
            <pc:sldMk cId="3108272231" sldId="304"/>
            <ac:inkMk id="37" creationId="{7199A084-2172-279A-736E-B803E21ECC3F}"/>
          </ac:inkMkLst>
        </pc:inkChg>
        <pc:inkChg chg="add">
          <ac:chgData name="Negar Mottaghi" userId="6adf95e0cb3681bf" providerId="LiveId" clId="{B3E71FB2-4BF2-41EF-89AB-DF6C66C9A7D1}" dt="2022-06-16T12:15:45.518" v="1989" actId="9405"/>
          <ac:inkMkLst>
            <pc:docMk/>
            <pc:sldMk cId="3108272231" sldId="304"/>
            <ac:inkMk id="38" creationId="{651DC7CB-61FA-1401-48A4-8119371A5794}"/>
          </ac:inkMkLst>
        </pc:inkChg>
        <pc:inkChg chg="add">
          <ac:chgData name="Negar Mottaghi" userId="6adf95e0cb3681bf" providerId="LiveId" clId="{B3E71FB2-4BF2-41EF-89AB-DF6C66C9A7D1}" dt="2022-06-16T12:15:48.660" v="1990" actId="9405"/>
          <ac:inkMkLst>
            <pc:docMk/>
            <pc:sldMk cId="3108272231" sldId="304"/>
            <ac:inkMk id="39" creationId="{2E8A5972-10A5-03FA-BE38-FF6C706A0801}"/>
          </ac:inkMkLst>
        </pc:inkChg>
        <pc:inkChg chg="add">
          <ac:chgData name="Negar Mottaghi" userId="6adf95e0cb3681bf" providerId="LiveId" clId="{B3E71FB2-4BF2-41EF-89AB-DF6C66C9A7D1}" dt="2022-06-16T12:15:55.498" v="1991" actId="9405"/>
          <ac:inkMkLst>
            <pc:docMk/>
            <pc:sldMk cId="3108272231" sldId="304"/>
            <ac:inkMk id="40" creationId="{46D992BC-2FCC-7D87-8A30-B2227081721E}"/>
          </ac:inkMkLst>
        </pc:inkChg>
        <pc:inkChg chg="add">
          <ac:chgData name="Negar Mottaghi" userId="6adf95e0cb3681bf" providerId="LiveId" clId="{B3E71FB2-4BF2-41EF-89AB-DF6C66C9A7D1}" dt="2022-06-16T12:15:58.659" v="1992" actId="9405"/>
          <ac:inkMkLst>
            <pc:docMk/>
            <pc:sldMk cId="3108272231" sldId="304"/>
            <ac:inkMk id="41" creationId="{495D6D08-EC54-541E-8D65-1636B398BC68}"/>
          </ac:inkMkLst>
        </pc:inkChg>
        <pc:inkChg chg="add">
          <ac:chgData name="Negar Mottaghi" userId="6adf95e0cb3681bf" providerId="LiveId" clId="{B3E71FB2-4BF2-41EF-89AB-DF6C66C9A7D1}" dt="2022-06-16T12:16:02.575" v="1993" actId="9405"/>
          <ac:inkMkLst>
            <pc:docMk/>
            <pc:sldMk cId="3108272231" sldId="304"/>
            <ac:inkMk id="42" creationId="{21881B9A-7E1A-5CCA-A4E5-97888D879E79}"/>
          </ac:inkMkLst>
        </pc:inkChg>
        <pc:inkChg chg="add">
          <ac:chgData name="Negar Mottaghi" userId="6adf95e0cb3681bf" providerId="LiveId" clId="{B3E71FB2-4BF2-41EF-89AB-DF6C66C9A7D1}" dt="2022-06-16T12:16:05.995" v="1994" actId="9405"/>
          <ac:inkMkLst>
            <pc:docMk/>
            <pc:sldMk cId="3108272231" sldId="304"/>
            <ac:inkMk id="43" creationId="{52A9D18C-1CE8-64ED-C3A0-BAD3A00629DA}"/>
          </ac:inkMkLst>
        </pc:inkChg>
        <pc:inkChg chg="add">
          <ac:chgData name="Negar Mottaghi" userId="6adf95e0cb3681bf" providerId="LiveId" clId="{B3E71FB2-4BF2-41EF-89AB-DF6C66C9A7D1}" dt="2022-06-16T12:16:07.838" v="1995" actId="9405"/>
          <ac:inkMkLst>
            <pc:docMk/>
            <pc:sldMk cId="3108272231" sldId="304"/>
            <ac:inkMk id="44" creationId="{43F1DE3A-4CAD-1001-3585-873A7BD24F94}"/>
          </ac:inkMkLst>
        </pc:inkChg>
      </pc:sldChg>
      <pc:sldChg chg="addSp delSp mod">
        <pc:chgData name="Negar Mottaghi" userId="6adf95e0cb3681bf" providerId="LiveId" clId="{B3E71FB2-4BF2-41EF-89AB-DF6C66C9A7D1}" dt="2022-06-16T12:22:53.617" v="2033" actId="9405"/>
        <pc:sldMkLst>
          <pc:docMk/>
          <pc:sldMk cId="2149522801" sldId="305"/>
        </pc:sldMkLst>
        <pc:inkChg chg="add del">
          <ac:chgData name="Negar Mottaghi" userId="6adf95e0cb3681bf" providerId="LiveId" clId="{B3E71FB2-4BF2-41EF-89AB-DF6C66C9A7D1}" dt="2022-06-16T12:17:47.672" v="1997" actId="9405"/>
          <ac:inkMkLst>
            <pc:docMk/>
            <pc:sldMk cId="2149522801" sldId="305"/>
            <ac:inkMk id="6" creationId="{8034BDCB-0044-AF1F-9BB7-5749EE98C20C}"/>
          </ac:inkMkLst>
        </pc:inkChg>
        <pc:inkChg chg="add">
          <ac:chgData name="Negar Mottaghi" userId="6adf95e0cb3681bf" providerId="LiveId" clId="{B3E71FB2-4BF2-41EF-89AB-DF6C66C9A7D1}" dt="2022-06-16T12:17:50.338" v="1998" actId="9405"/>
          <ac:inkMkLst>
            <pc:docMk/>
            <pc:sldMk cId="2149522801" sldId="305"/>
            <ac:inkMk id="7" creationId="{39B0D93A-3130-FE9E-17B4-2D84F7A1BF66}"/>
          </ac:inkMkLst>
        </pc:inkChg>
        <pc:inkChg chg="add del">
          <ac:chgData name="Negar Mottaghi" userId="6adf95e0cb3681bf" providerId="LiveId" clId="{B3E71FB2-4BF2-41EF-89AB-DF6C66C9A7D1}" dt="2022-06-16T12:17:57.921" v="2002" actId="9405"/>
          <ac:inkMkLst>
            <pc:docMk/>
            <pc:sldMk cId="2149522801" sldId="305"/>
            <ac:inkMk id="8" creationId="{E73638C3-81A5-EF02-51AF-EC542EBD47FA}"/>
          </ac:inkMkLst>
        </pc:inkChg>
        <pc:inkChg chg="add del">
          <ac:chgData name="Negar Mottaghi" userId="6adf95e0cb3681bf" providerId="LiveId" clId="{B3E71FB2-4BF2-41EF-89AB-DF6C66C9A7D1}" dt="2022-06-16T12:17:57.641" v="2001" actId="9405"/>
          <ac:inkMkLst>
            <pc:docMk/>
            <pc:sldMk cId="2149522801" sldId="305"/>
            <ac:inkMk id="9" creationId="{95895350-DC01-8E8A-4CC8-9B1C66106202}"/>
          </ac:inkMkLst>
        </pc:inkChg>
        <pc:inkChg chg="add">
          <ac:chgData name="Negar Mottaghi" userId="6adf95e0cb3681bf" providerId="LiveId" clId="{B3E71FB2-4BF2-41EF-89AB-DF6C66C9A7D1}" dt="2022-06-16T12:18:00.811" v="2003" actId="9405"/>
          <ac:inkMkLst>
            <pc:docMk/>
            <pc:sldMk cId="2149522801" sldId="305"/>
            <ac:inkMk id="10" creationId="{8BF9F8AD-0280-E0FC-6D7E-20827E5F49D9}"/>
          </ac:inkMkLst>
        </pc:inkChg>
        <pc:inkChg chg="add">
          <ac:chgData name="Negar Mottaghi" userId="6adf95e0cb3681bf" providerId="LiveId" clId="{B3E71FB2-4BF2-41EF-89AB-DF6C66C9A7D1}" dt="2022-06-16T12:18:03.159" v="2004" actId="9405"/>
          <ac:inkMkLst>
            <pc:docMk/>
            <pc:sldMk cId="2149522801" sldId="305"/>
            <ac:inkMk id="11" creationId="{B65848FF-94EF-92C3-9687-024BF63BB37E}"/>
          </ac:inkMkLst>
        </pc:inkChg>
        <pc:inkChg chg="add">
          <ac:chgData name="Negar Mottaghi" userId="6adf95e0cb3681bf" providerId="LiveId" clId="{B3E71FB2-4BF2-41EF-89AB-DF6C66C9A7D1}" dt="2022-06-16T12:18:08.389" v="2005" actId="9405"/>
          <ac:inkMkLst>
            <pc:docMk/>
            <pc:sldMk cId="2149522801" sldId="305"/>
            <ac:inkMk id="12" creationId="{65903379-D13B-527E-DA77-DE6E9E85E8FC}"/>
          </ac:inkMkLst>
        </pc:inkChg>
        <pc:inkChg chg="add">
          <ac:chgData name="Negar Mottaghi" userId="6adf95e0cb3681bf" providerId="LiveId" clId="{B3E71FB2-4BF2-41EF-89AB-DF6C66C9A7D1}" dt="2022-06-16T12:18:09.997" v="2006" actId="9405"/>
          <ac:inkMkLst>
            <pc:docMk/>
            <pc:sldMk cId="2149522801" sldId="305"/>
            <ac:inkMk id="13" creationId="{35A3EA3D-97F4-C9BA-F8FD-9333E5BC0BAA}"/>
          </ac:inkMkLst>
        </pc:inkChg>
        <pc:inkChg chg="add">
          <ac:chgData name="Negar Mottaghi" userId="6adf95e0cb3681bf" providerId="LiveId" clId="{B3E71FB2-4BF2-41EF-89AB-DF6C66C9A7D1}" dt="2022-06-16T12:18:12.268" v="2007" actId="9405"/>
          <ac:inkMkLst>
            <pc:docMk/>
            <pc:sldMk cId="2149522801" sldId="305"/>
            <ac:inkMk id="14" creationId="{7E674FA8-702F-0B14-36FC-C6F43F447F31}"/>
          </ac:inkMkLst>
        </pc:inkChg>
        <pc:inkChg chg="add">
          <ac:chgData name="Negar Mottaghi" userId="6adf95e0cb3681bf" providerId="LiveId" clId="{B3E71FB2-4BF2-41EF-89AB-DF6C66C9A7D1}" dt="2022-06-16T12:18:23.940" v="2008" actId="9405"/>
          <ac:inkMkLst>
            <pc:docMk/>
            <pc:sldMk cId="2149522801" sldId="305"/>
            <ac:inkMk id="15" creationId="{4CA63D98-1824-3AF2-7EB2-289089C39BBD}"/>
          </ac:inkMkLst>
        </pc:inkChg>
        <pc:inkChg chg="add">
          <ac:chgData name="Negar Mottaghi" userId="6adf95e0cb3681bf" providerId="LiveId" clId="{B3E71FB2-4BF2-41EF-89AB-DF6C66C9A7D1}" dt="2022-06-16T12:18:46.027" v="2009" actId="9405"/>
          <ac:inkMkLst>
            <pc:docMk/>
            <pc:sldMk cId="2149522801" sldId="305"/>
            <ac:inkMk id="16" creationId="{4BDC8CC1-5059-1820-471F-BAA102CB0EBF}"/>
          </ac:inkMkLst>
        </pc:inkChg>
        <pc:inkChg chg="add">
          <ac:chgData name="Negar Mottaghi" userId="6adf95e0cb3681bf" providerId="LiveId" clId="{B3E71FB2-4BF2-41EF-89AB-DF6C66C9A7D1}" dt="2022-06-16T12:18:53.307" v="2010" actId="9405"/>
          <ac:inkMkLst>
            <pc:docMk/>
            <pc:sldMk cId="2149522801" sldId="305"/>
            <ac:inkMk id="17" creationId="{8EC88B78-032B-9363-A14F-DA3DCCCE230F}"/>
          </ac:inkMkLst>
        </pc:inkChg>
        <pc:inkChg chg="add">
          <ac:chgData name="Negar Mottaghi" userId="6adf95e0cb3681bf" providerId="LiveId" clId="{B3E71FB2-4BF2-41EF-89AB-DF6C66C9A7D1}" dt="2022-06-16T12:18:55.501" v="2011" actId="9405"/>
          <ac:inkMkLst>
            <pc:docMk/>
            <pc:sldMk cId="2149522801" sldId="305"/>
            <ac:inkMk id="18" creationId="{4293A94D-ECFA-08C7-E4B8-4E2C483B14F2}"/>
          </ac:inkMkLst>
        </pc:inkChg>
        <pc:inkChg chg="add">
          <ac:chgData name="Negar Mottaghi" userId="6adf95e0cb3681bf" providerId="LiveId" clId="{B3E71FB2-4BF2-41EF-89AB-DF6C66C9A7D1}" dt="2022-06-16T12:18:58.694" v="2012" actId="9405"/>
          <ac:inkMkLst>
            <pc:docMk/>
            <pc:sldMk cId="2149522801" sldId="305"/>
            <ac:inkMk id="19" creationId="{C628E623-63B5-4F81-9459-180E02DDC9B8}"/>
          </ac:inkMkLst>
        </pc:inkChg>
        <pc:inkChg chg="add">
          <ac:chgData name="Negar Mottaghi" userId="6adf95e0cb3681bf" providerId="LiveId" clId="{B3E71FB2-4BF2-41EF-89AB-DF6C66C9A7D1}" dt="2022-06-16T12:19:02.585" v="2013" actId="9405"/>
          <ac:inkMkLst>
            <pc:docMk/>
            <pc:sldMk cId="2149522801" sldId="305"/>
            <ac:inkMk id="20" creationId="{07311FE8-1D5C-8DD9-A659-BC6D6C86696F}"/>
          </ac:inkMkLst>
        </pc:inkChg>
        <pc:inkChg chg="add">
          <ac:chgData name="Negar Mottaghi" userId="6adf95e0cb3681bf" providerId="LiveId" clId="{B3E71FB2-4BF2-41EF-89AB-DF6C66C9A7D1}" dt="2022-06-16T12:19:09.950" v="2014" actId="9405"/>
          <ac:inkMkLst>
            <pc:docMk/>
            <pc:sldMk cId="2149522801" sldId="305"/>
            <ac:inkMk id="21" creationId="{433EA9F5-9B17-6CAA-CF02-90192D15930E}"/>
          </ac:inkMkLst>
        </pc:inkChg>
        <pc:inkChg chg="add">
          <ac:chgData name="Negar Mottaghi" userId="6adf95e0cb3681bf" providerId="LiveId" clId="{B3E71FB2-4BF2-41EF-89AB-DF6C66C9A7D1}" dt="2022-06-16T12:19:22.147" v="2015" actId="9405"/>
          <ac:inkMkLst>
            <pc:docMk/>
            <pc:sldMk cId="2149522801" sldId="305"/>
            <ac:inkMk id="22" creationId="{7E619381-526D-C562-FFFC-ADEAE68B6CBF}"/>
          </ac:inkMkLst>
        </pc:inkChg>
        <pc:inkChg chg="add">
          <ac:chgData name="Negar Mottaghi" userId="6adf95e0cb3681bf" providerId="LiveId" clId="{B3E71FB2-4BF2-41EF-89AB-DF6C66C9A7D1}" dt="2022-06-16T12:19:26.971" v="2016" actId="9405"/>
          <ac:inkMkLst>
            <pc:docMk/>
            <pc:sldMk cId="2149522801" sldId="305"/>
            <ac:inkMk id="23" creationId="{ED286BFF-B82F-7008-1685-59DFE30E7313}"/>
          </ac:inkMkLst>
        </pc:inkChg>
        <pc:inkChg chg="add">
          <ac:chgData name="Negar Mottaghi" userId="6adf95e0cb3681bf" providerId="LiveId" clId="{B3E71FB2-4BF2-41EF-89AB-DF6C66C9A7D1}" dt="2022-06-16T12:19:28.986" v="2017" actId="9405"/>
          <ac:inkMkLst>
            <pc:docMk/>
            <pc:sldMk cId="2149522801" sldId="305"/>
            <ac:inkMk id="24" creationId="{9DC2AC25-513B-4DF5-97D4-1D0E99E1FC3B}"/>
          </ac:inkMkLst>
        </pc:inkChg>
        <pc:inkChg chg="add">
          <ac:chgData name="Negar Mottaghi" userId="6adf95e0cb3681bf" providerId="LiveId" clId="{B3E71FB2-4BF2-41EF-89AB-DF6C66C9A7D1}" dt="2022-06-16T12:19:31.754" v="2018" actId="9405"/>
          <ac:inkMkLst>
            <pc:docMk/>
            <pc:sldMk cId="2149522801" sldId="305"/>
            <ac:inkMk id="25" creationId="{C54BE8FE-C371-7391-8826-2BAA95DF33E5}"/>
          </ac:inkMkLst>
        </pc:inkChg>
        <pc:inkChg chg="add">
          <ac:chgData name="Negar Mottaghi" userId="6adf95e0cb3681bf" providerId="LiveId" clId="{B3E71FB2-4BF2-41EF-89AB-DF6C66C9A7D1}" dt="2022-06-16T12:19:35.974" v="2019" actId="9405"/>
          <ac:inkMkLst>
            <pc:docMk/>
            <pc:sldMk cId="2149522801" sldId="305"/>
            <ac:inkMk id="26" creationId="{A29A6DB4-CA16-7E38-DF63-2627BDA62E05}"/>
          </ac:inkMkLst>
        </pc:inkChg>
        <pc:inkChg chg="add del">
          <ac:chgData name="Negar Mottaghi" userId="6adf95e0cb3681bf" providerId="LiveId" clId="{B3E71FB2-4BF2-41EF-89AB-DF6C66C9A7D1}" dt="2022-06-16T12:19:41.456" v="2021" actId="9405"/>
          <ac:inkMkLst>
            <pc:docMk/>
            <pc:sldMk cId="2149522801" sldId="305"/>
            <ac:inkMk id="27" creationId="{BDF16570-7995-E02F-F079-AE272A9683DA}"/>
          </ac:inkMkLst>
        </pc:inkChg>
        <pc:inkChg chg="add">
          <ac:chgData name="Negar Mottaghi" userId="6adf95e0cb3681bf" providerId="LiveId" clId="{B3E71FB2-4BF2-41EF-89AB-DF6C66C9A7D1}" dt="2022-06-16T12:19:44.202" v="2022" actId="9405"/>
          <ac:inkMkLst>
            <pc:docMk/>
            <pc:sldMk cId="2149522801" sldId="305"/>
            <ac:inkMk id="28" creationId="{11BEC064-98B7-37C2-41EF-94E1A7F7C0AB}"/>
          </ac:inkMkLst>
        </pc:inkChg>
        <pc:inkChg chg="add">
          <ac:chgData name="Negar Mottaghi" userId="6adf95e0cb3681bf" providerId="LiveId" clId="{B3E71FB2-4BF2-41EF-89AB-DF6C66C9A7D1}" dt="2022-06-16T12:19:46.786" v="2023" actId="9405"/>
          <ac:inkMkLst>
            <pc:docMk/>
            <pc:sldMk cId="2149522801" sldId="305"/>
            <ac:inkMk id="29" creationId="{824D2714-F725-D689-2D21-20CA2D0F31A1}"/>
          </ac:inkMkLst>
        </pc:inkChg>
        <pc:inkChg chg="add">
          <ac:chgData name="Negar Mottaghi" userId="6adf95e0cb3681bf" providerId="LiveId" clId="{B3E71FB2-4BF2-41EF-89AB-DF6C66C9A7D1}" dt="2022-06-16T12:22:30.340" v="2024" actId="9405"/>
          <ac:inkMkLst>
            <pc:docMk/>
            <pc:sldMk cId="2149522801" sldId="305"/>
            <ac:inkMk id="30" creationId="{7E1FF0E9-F1E7-C45D-CE6C-A892518BF3BD}"/>
          </ac:inkMkLst>
        </pc:inkChg>
        <pc:inkChg chg="add del">
          <ac:chgData name="Negar Mottaghi" userId="6adf95e0cb3681bf" providerId="LiveId" clId="{B3E71FB2-4BF2-41EF-89AB-DF6C66C9A7D1}" dt="2022-06-16T12:22:35.002" v="2026" actId="9405"/>
          <ac:inkMkLst>
            <pc:docMk/>
            <pc:sldMk cId="2149522801" sldId="305"/>
            <ac:inkMk id="31" creationId="{1001287B-A920-A950-885E-603A507F38CE}"/>
          </ac:inkMkLst>
        </pc:inkChg>
        <pc:inkChg chg="add">
          <ac:chgData name="Negar Mottaghi" userId="6adf95e0cb3681bf" providerId="LiveId" clId="{B3E71FB2-4BF2-41EF-89AB-DF6C66C9A7D1}" dt="2022-06-16T12:22:37.382" v="2027" actId="9405"/>
          <ac:inkMkLst>
            <pc:docMk/>
            <pc:sldMk cId="2149522801" sldId="305"/>
            <ac:inkMk id="32" creationId="{12AC6675-FE3A-C702-0B0F-0B0FCA515330}"/>
          </ac:inkMkLst>
        </pc:inkChg>
        <pc:inkChg chg="add">
          <ac:chgData name="Negar Mottaghi" userId="6adf95e0cb3681bf" providerId="LiveId" clId="{B3E71FB2-4BF2-41EF-89AB-DF6C66C9A7D1}" dt="2022-06-16T12:22:39.716" v="2028" actId="9405"/>
          <ac:inkMkLst>
            <pc:docMk/>
            <pc:sldMk cId="2149522801" sldId="305"/>
            <ac:inkMk id="33" creationId="{739F4085-B5C2-8CCB-74C3-5FF76FDB36A2}"/>
          </ac:inkMkLst>
        </pc:inkChg>
        <pc:inkChg chg="add">
          <ac:chgData name="Negar Mottaghi" userId="6adf95e0cb3681bf" providerId="LiveId" clId="{B3E71FB2-4BF2-41EF-89AB-DF6C66C9A7D1}" dt="2022-06-16T12:22:41.068" v="2029" actId="9405"/>
          <ac:inkMkLst>
            <pc:docMk/>
            <pc:sldMk cId="2149522801" sldId="305"/>
            <ac:inkMk id="34" creationId="{570FF96A-93FA-D61B-9C61-2C1EF76D0176}"/>
          </ac:inkMkLst>
        </pc:inkChg>
        <pc:inkChg chg="add">
          <ac:chgData name="Negar Mottaghi" userId="6adf95e0cb3681bf" providerId="LiveId" clId="{B3E71FB2-4BF2-41EF-89AB-DF6C66C9A7D1}" dt="2022-06-16T12:22:46.160" v="2030" actId="9405"/>
          <ac:inkMkLst>
            <pc:docMk/>
            <pc:sldMk cId="2149522801" sldId="305"/>
            <ac:inkMk id="35" creationId="{96C985EE-8087-1BC3-1AA4-8E87F58D7CB5}"/>
          </ac:inkMkLst>
        </pc:inkChg>
        <pc:inkChg chg="add">
          <ac:chgData name="Negar Mottaghi" userId="6adf95e0cb3681bf" providerId="LiveId" clId="{B3E71FB2-4BF2-41EF-89AB-DF6C66C9A7D1}" dt="2022-06-16T12:22:47.940" v="2031" actId="9405"/>
          <ac:inkMkLst>
            <pc:docMk/>
            <pc:sldMk cId="2149522801" sldId="305"/>
            <ac:inkMk id="36" creationId="{E6464D31-5DB8-FA89-0E61-DB349832620E}"/>
          </ac:inkMkLst>
        </pc:inkChg>
        <pc:inkChg chg="add">
          <ac:chgData name="Negar Mottaghi" userId="6adf95e0cb3681bf" providerId="LiveId" clId="{B3E71FB2-4BF2-41EF-89AB-DF6C66C9A7D1}" dt="2022-06-16T12:22:51.081" v="2032" actId="9405"/>
          <ac:inkMkLst>
            <pc:docMk/>
            <pc:sldMk cId="2149522801" sldId="305"/>
            <ac:inkMk id="37" creationId="{BCD45CA0-828B-B950-7EE2-B94410F10694}"/>
          </ac:inkMkLst>
        </pc:inkChg>
        <pc:inkChg chg="add">
          <ac:chgData name="Negar Mottaghi" userId="6adf95e0cb3681bf" providerId="LiveId" clId="{B3E71FB2-4BF2-41EF-89AB-DF6C66C9A7D1}" dt="2022-06-16T12:22:53.617" v="2033" actId="9405"/>
          <ac:inkMkLst>
            <pc:docMk/>
            <pc:sldMk cId="2149522801" sldId="305"/>
            <ac:inkMk id="38" creationId="{1A7E7FDD-1152-3252-2448-F6DF32E2ADCE}"/>
          </ac:inkMkLst>
        </pc:inkChg>
      </pc:sldChg>
      <pc:sldChg chg="modSp mod">
        <pc:chgData name="Negar Mottaghi" userId="6adf95e0cb3681bf" providerId="LiveId" clId="{B3E71FB2-4BF2-41EF-89AB-DF6C66C9A7D1}" dt="2022-06-16T12:49:19.901" v="2311" actId="207"/>
        <pc:sldMkLst>
          <pc:docMk/>
          <pc:sldMk cId="3189060220" sldId="306"/>
        </pc:sldMkLst>
        <pc:spChg chg="mod">
          <ac:chgData name="Negar Mottaghi" userId="6adf95e0cb3681bf" providerId="LiveId" clId="{B3E71FB2-4BF2-41EF-89AB-DF6C66C9A7D1}" dt="2022-06-16T12:49:19.901" v="2311" actId="207"/>
          <ac:spMkLst>
            <pc:docMk/>
            <pc:sldMk cId="3189060220" sldId="306"/>
            <ac:spMk id="4" creationId="{00000000-0000-0000-0000-000000000000}"/>
          </ac:spMkLst>
        </pc:spChg>
        <pc:spChg chg="mod">
          <ac:chgData name="Negar Mottaghi" userId="6adf95e0cb3681bf" providerId="LiveId" clId="{B3E71FB2-4BF2-41EF-89AB-DF6C66C9A7D1}" dt="2022-06-16T12:49:09.943" v="2310" actId="20577"/>
          <ac:spMkLst>
            <pc:docMk/>
            <pc:sldMk cId="3189060220" sldId="306"/>
            <ac:spMk id="5" creationId="{00000000-0000-0000-0000-000000000000}"/>
          </ac:spMkLst>
        </pc:spChg>
      </pc:sldChg>
      <pc:sldChg chg="modSp mod">
        <pc:chgData name="Negar Mottaghi" userId="6adf95e0cb3681bf" providerId="LiveId" clId="{B3E71FB2-4BF2-41EF-89AB-DF6C66C9A7D1}" dt="2022-06-16T12:54:58.453" v="2361" actId="13926"/>
        <pc:sldMkLst>
          <pc:docMk/>
          <pc:sldMk cId="503062015" sldId="307"/>
        </pc:sldMkLst>
        <pc:spChg chg="mod">
          <ac:chgData name="Negar Mottaghi" userId="6adf95e0cb3681bf" providerId="LiveId" clId="{B3E71FB2-4BF2-41EF-89AB-DF6C66C9A7D1}" dt="2022-06-16T12:49:56.718" v="2320" actId="207"/>
          <ac:spMkLst>
            <pc:docMk/>
            <pc:sldMk cId="503062015" sldId="307"/>
            <ac:spMk id="2" creationId="{00000000-0000-0000-0000-000000000000}"/>
          </ac:spMkLst>
        </pc:spChg>
        <pc:spChg chg="mod">
          <ac:chgData name="Negar Mottaghi" userId="6adf95e0cb3681bf" providerId="LiveId" clId="{B3E71FB2-4BF2-41EF-89AB-DF6C66C9A7D1}" dt="2022-06-16T12:54:58.453" v="2361" actId="13926"/>
          <ac:spMkLst>
            <pc:docMk/>
            <pc:sldMk cId="503062015" sldId="307"/>
            <ac:spMk id="3" creationId="{00000000-0000-0000-0000-000000000000}"/>
          </ac:spMkLst>
        </pc:spChg>
        <pc:picChg chg="mod">
          <ac:chgData name="Negar Mottaghi" userId="6adf95e0cb3681bf" providerId="LiveId" clId="{B3E71FB2-4BF2-41EF-89AB-DF6C66C9A7D1}" dt="2022-06-16T12:49:34.002" v="2313" actId="1076"/>
          <ac:picMkLst>
            <pc:docMk/>
            <pc:sldMk cId="503062015" sldId="307"/>
            <ac:picMk id="6" creationId="{7C95FF40-9195-413D-AD91-8203782D9F26}"/>
          </ac:picMkLst>
        </pc:picChg>
      </pc:sldChg>
      <pc:sldChg chg="modSp mod">
        <pc:chgData name="Negar Mottaghi" userId="6adf95e0cb3681bf" providerId="LiveId" clId="{B3E71FB2-4BF2-41EF-89AB-DF6C66C9A7D1}" dt="2022-06-17T14:28:00.328" v="3308" actId="108"/>
        <pc:sldMkLst>
          <pc:docMk/>
          <pc:sldMk cId="2908509708" sldId="308"/>
        </pc:sldMkLst>
        <pc:spChg chg="mod">
          <ac:chgData name="Negar Mottaghi" userId="6adf95e0cb3681bf" providerId="LiveId" clId="{B3E71FB2-4BF2-41EF-89AB-DF6C66C9A7D1}" dt="2022-06-16T12:54:08.250" v="2351"/>
          <ac:spMkLst>
            <pc:docMk/>
            <pc:sldMk cId="2908509708" sldId="308"/>
            <ac:spMk id="2" creationId="{00000000-0000-0000-0000-000000000000}"/>
          </ac:spMkLst>
        </pc:spChg>
        <pc:spChg chg="mod">
          <ac:chgData name="Negar Mottaghi" userId="6adf95e0cb3681bf" providerId="LiveId" clId="{B3E71FB2-4BF2-41EF-89AB-DF6C66C9A7D1}" dt="2022-06-17T14:28:00.328" v="3308" actId="108"/>
          <ac:spMkLst>
            <pc:docMk/>
            <pc:sldMk cId="2908509708" sldId="308"/>
            <ac:spMk id="3" creationId="{00000000-0000-0000-0000-000000000000}"/>
          </ac:spMkLst>
        </pc:spChg>
        <pc:picChg chg="mod">
          <ac:chgData name="Negar Mottaghi" userId="6adf95e0cb3681bf" providerId="LiveId" clId="{B3E71FB2-4BF2-41EF-89AB-DF6C66C9A7D1}" dt="2022-06-16T12:54:12.538" v="2352" actId="1076"/>
          <ac:picMkLst>
            <pc:docMk/>
            <pc:sldMk cId="2908509708" sldId="308"/>
            <ac:picMk id="6" creationId="{4F8FEBB8-45DA-45F7-8FE5-9703EA026EA8}"/>
          </ac:picMkLst>
        </pc:picChg>
      </pc:sldChg>
      <pc:sldChg chg="modSp mod">
        <pc:chgData name="Negar Mottaghi" userId="6adf95e0cb3681bf" providerId="LiveId" clId="{B3E71FB2-4BF2-41EF-89AB-DF6C66C9A7D1}" dt="2022-06-16T13:09:51.422" v="2467" actId="108"/>
        <pc:sldMkLst>
          <pc:docMk/>
          <pc:sldMk cId="1758711414" sldId="309"/>
        </pc:sldMkLst>
        <pc:spChg chg="mod">
          <ac:chgData name="Negar Mottaghi" userId="6adf95e0cb3681bf" providerId="LiveId" clId="{B3E71FB2-4BF2-41EF-89AB-DF6C66C9A7D1}" dt="2022-06-16T12:54:24.879" v="2354"/>
          <ac:spMkLst>
            <pc:docMk/>
            <pc:sldMk cId="1758711414" sldId="309"/>
            <ac:spMk id="2" creationId="{00000000-0000-0000-0000-000000000000}"/>
          </ac:spMkLst>
        </pc:spChg>
        <pc:spChg chg="mod">
          <ac:chgData name="Negar Mottaghi" userId="6adf95e0cb3681bf" providerId="LiveId" clId="{B3E71FB2-4BF2-41EF-89AB-DF6C66C9A7D1}" dt="2022-06-16T13:09:51.422" v="2467" actId="108"/>
          <ac:spMkLst>
            <pc:docMk/>
            <pc:sldMk cId="1758711414" sldId="309"/>
            <ac:spMk id="3" creationId="{00000000-0000-0000-0000-000000000000}"/>
          </ac:spMkLst>
        </pc:spChg>
        <pc:picChg chg="mod">
          <ac:chgData name="Negar Mottaghi" userId="6adf95e0cb3681bf" providerId="LiveId" clId="{B3E71FB2-4BF2-41EF-89AB-DF6C66C9A7D1}" dt="2022-06-16T12:54:28.259" v="2355" actId="1076"/>
          <ac:picMkLst>
            <pc:docMk/>
            <pc:sldMk cId="1758711414" sldId="309"/>
            <ac:picMk id="6" creationId="{90B69E55-D390-4BDF-9954-11151D684DDE}"/>
          </ac:picMkLst>
        </pc:picChg>
      </pc:sldChg>
      <pc:sldChg chg="modSp mod">
        <pc:chgData name="Negar Mottaghi" userId="6adf95e0cb3681bf" providerId="LiveId" clId="{B3E71FB2-4BF2-41EF-89AB-DF6C66C9A7D1}" dt="2022-06-16T13:13:19.419" v="2511" actId="20577"/>
        <pc:sldMkLst>
          <pc:docMk/>
          <pc:sldMk cId="1520966216" sldId="310"/>
        </pc:sldMkLst>
        <pc:spChg chg="mod">
          <ac:chgData name="Negar Mottaghi" userId="6adf95e0cb3681bf" providerId="LiveId" clId="{B3E71FB2-4BF2-41EF-89AB-DF6C66C9A7D1}" dt="2022-06-16T12:54:38.623" v="2358"/>
          <ac:spMkLst>
            <pc:docMk/>
            <pc:sldMk cId="1520966216" sldId="310"/>
            <ac:spMk id="2" creationId="{00000000-0000-0000-0000-000000000000}"/>
          </ac:spMkLst>
        </pc:spChg>
        <pc:spChg chg="mod">
          <ac:chgData name="Negar Mottaghi" userId="6adf95e0cb3681bf" providerId="LiveId" clId="{B3E71FB2-4BF2-41EF-89AB-DF6C66C9A7D1}" dt="2022-06-16T13:13:19.419" v="2511" actId="20577"/>
          <ac:spMkLst>
            <pc:docMk/>
            <pc:sldMk cId="1520966216" sldId="310"/>
            <ac:spMk id="3" creationId="{00000000-0000-0000-0000-000000000000}"/>
          </ac:spMkLst>
        </pc:spChg>
        <pc:picChg chg="mod">
          <ac:chgData name="Negar Mottaghi" userId="6adf95e0cb3681bf" providerId="LiveId" clId="{B3E71FB2-4BF2-41EF-89AB-DF6C66C9A7D1}" dt="2022-06-16T12:54:41.692" v="2359" actId="1076"/>
          <ac:picMkLst>
            <pc:docMk/>
            <pc:sldMk cId="1520966216" sldId="310"/>
            <ac:picMk id="6" creationId="{2C1F2472-5CE8-4D8A-9B1C-3EA99A935E40}"/>
          </ac:picMkLst>
        </pc:picChg>
      </pc:sldChg>
      <pc:sldChg chg="addSp modSp mod">
        <pc:chgData name="Negar Mottaghi" userId="6adf95e0cb3681bf" providerId="LiveId" clId="{B3E71FB2-4BF2-41EF-89AB-DF6C66C9A7D1}" dt="2022-06-18T05:18:12.536" v="3467" actId="13926"/>
        <pc:sldMkLst>
          <pc:docMk/>
          <pc:sldMk cId="780153162" sldId="311"/>
        </pc:sldMkLst>
        <pc:spChg chg="mod">
          <ac:chgData name="Negar Mottaghi" userId="6adf95e0cb3681bf" providerId="LiveId" clId="{B3E71FB2-4BF2-41EF-89AB-DF6C66C9A7D1}" dt="2022-06-16T13:14:06.935" v="2521" actId="108"/>
          <ac:spMkLst>
            <pc:docMk/>
            <pc:sldMk cId="780153162" sldId="311"/>
            <ac:spMk id="2" creationId="{00000000-0000-0000-0000-000000000000}"/>
          </ac:spMkLst>
        </pc:spChg>
        <pc:spChg chg="mod">
          <ac:chgData name="Negar Mottaghi" userId="6adf95e0cb3681bf" providerId="LiveId" clId="{B3E71FB2-4BF2-41EF-89AB-DF6C66C9A7D1}" dt="2022-06-18T05:17:57.710" v="3466" actId="13926"/>
          <ac:spMkLst>
            <pc:docMk/>
            <pc:sldMk cId="780153162" sldId="311"/>
            <ac:spMk id="3" creationId="{00000000-0000-0000-0000-000000000000}"/>
          </ac:spMkLst>
        </pc:spChg>
        <pc:spChg chg="mod">
          <ac:chgData name="Negar Mottaghi" userId="6adf95e0cb3681bf" providerId="LiveId" clId="{B3E71FB2-4BF2-41EF-89AB-DF6C66C9A7D1}" dt="2022-06-16T14:11:33.822" v="2781" actId="1076"/>
          <ac:spMkLst>
            <pc:docMk/>
            <pc:sldMk cId="780153162" sldId="311"/>
            <ac:spMk id="4" creationId="{00000000-0000-0000-0000-000000000000}"/>
          </ac:spMkLst>
        </pc:spChg>
        <pc:spChg chg="add mod">
          <ac:chgData name="Negar Mottaghi" userId="6adf95e0cb3681bf" providerId="LiveId" clId="{B3E71FB2-4BF2-41EF-89AB-DF6C66C9A7D1}" dt="2022-06-18T05:18:12.536" v="3467" actId="13926"/>
          <ac:spMkLst>
            <pc:docMk/>
            <pc:sldMk cId="780153162" sldId="311"/>
            <ac:spMk id="7" creationId="{CABD2C23-C57A-1324-70A9-B36DEF7A6EFD}"/>
          </ac:spMkLst>
        </pc:spChg>
        <pc:picChg chg="mod">
          <ac:chgData name="Negar Mottaghi" userId="6adf95e0cb3681bf" providerId="LiveId" clId="{B3E71FB2-4BF2-41EF-89AB-DF6C66C9A7D1}" dt="2022-06-16T13:29:39.872" v="2615" actId="1076"/>
          <ac:picMkLst>
            <pc:docMk/>
            <pc:sldMk cId="780153162" sldId="311"/>
            <ac:picMk id="6" creationId="{B3808B25-D185-42C6-A0D1-3A3E79B3E778}"/>
          </ac:picMkLst>
        </pc:picChg>
      </pc:sldChg>
      <pc:sldChg chg="modSp mod">
        <pc:chgData name="Negar Mottaghi" userId="6adf95e0cb3681bf" providerId="LiveId" clId="{B3E71FB2-4BF2-41EF-89AB-DF6C66C9A7D1}" dt="2022-06-18T05:20:12.520" v="3484" actId="13926"/>
        <pc:sldMkLst>
          <pc:docMk/>
          <pc:sldMk cId="4209948956" sldId="312"/>
        </pc:sldMkLst>
        <pc:spChg chg="mod">
          <ac:chgData name="Negar Mottaghi" userId="6adf95e0cb3681bf" providerId="LiveId" clId="{B3E71FB2-4BF2-41EF-89AB-DF6C66C9A7D1}" dt="2022-06-16T13:27:58.192" v="2598"/>
          <ac:spMkLst>
            <pc:docMk/>
            <pc:sldMk cId="4209948956" sldId="312"/>
            <ac:spMk id="2" creationId="{00000000-0000-0000-0000-000000000000}"/>
          </ac:spMkLst>
        </pc:spChg>
        <pc:spChg chg="mod">
          <ac:chgData name="Negar Mottaghi" userId="6adf95e0cb3681bf" providerId="LiveId" clId="{B3E71FB2-4BF2-41EF-89AB-DF6C66C9A7D1}" dt="2022-06-18T05:20:12.520" v="3484" actId="13926"/>
          <ac:spMkLst>
            <pc:docMk/>
            <pc:sldMk cId="4209948956" sldId="312"/>
            <ac:spMk id="3" creationId="{00000000-0000-0000-0000-000000000000}"/>
          </ac:spMkLst>
        </pc:spChg>
        <pc:spChg chg="mod">
          <ac:chgData name="Negar Mottaghi" userId="6adf95e0cb3681bf" providerId="LiveId" clId="{B3E71FB2-4BF2-41EF-89AB-DF6C66C9A7D1}" dt="2022-06-16T13:34:04.893" v="2663" actId="1076"/>
          <ac:spMkLst>
            <pc:docMk/>
            <pc:sldMk cId="4209948956" sldId="312"/>
            <ac:spMk id="4" creationId="{00000000-0000-0000-0000-000000000000}"/>
          </ac:spMkLst>
        </pc:spChg>
        <pc:picChg chg="mod">
          <ac:chgData name="Negar Mottaghi" userId="6adf95e0cb3681bf" providerId="LiveId" clId="{B3E71FB2-4BF2-41EF-89AB-DF6C66C9A7D1}" dt="2022-06-16T13:29:35.088" v="2614" actId="1076"/>
          <ac:picMkLst>
            <pc:docMk/>
            <pc:sldMk cId="4209948956" sldId="312"/>
            <ac:picMk id="6" creationId="{006FE68D-873D-49EF-864D-1B5F371E187A}"/>
          </ac:picMkLst>
        </pc:picChg>
      </pc:sldChg>
      <pc:sldChg chg="modSp mod">
        <pc:chgData name="Negar Mottaghi" userId="6adf95e0cb3681bf" providerId="LiveId" clId="{B3E71FB2-4BF2-41EF-89AB-DF6C66C9A7D1}" dt="2022-06-18T05:23:32.434" v="3499" actId="13926"/>
        <pc:sldMkLst>
          <pc:docMk/>
          <pc:sldMk cId="1047252207" sldId="313"/>
        </pc:sldMkLst>
        <pc:spChg chg="mod">
          <ac:chgData name="Negar Mottaghi" userId="6adf95e0cb3681bf" providerId="LiveId" clId="{B3E71FB2-4BF2-41EF-89AB-DF6C66C9A7D1}" dt="2022-06-16T14:35:54.417" v="2822" actId="207"/>
          <ac:spMkLst>
            <pc:docMk/>
            <pc:sldMk cId="1047252207" sldId="313"/>
            <ac:spMk id="2" creationId="{00000000-0000-0000-0000-000000000000}"/>
          </ac:spMkLst>
        </pc:spChg>
        <pc:spChg chg="mod">
          <ac:chgData name="Negar Mottaghi" userId="6adf95e0cb3681bf" providerId="LiveId" clId="{B3E71FB2-4BF2-41EF-89AB-DF6C66C9A7D1}" dt="2022-06-18T05:22:58.755" v="3495" actId="13926"/>
          <ac:spMkLst>
            <pc:docMk/>
            <pc:sldMk cId="1047252207" sldId="313"/>
            <ac:spMk id="3" creationId="{00000000-0000-0000-0000-000000000000}"/>
          </ac:spMkLst>
        </pc:spChg>
        <pc:spChg chg="mod">
          <ac:chgData name="Negar Mottaghi" userId="6adf95e0cb3681bf" providerId="LiveId" clId="{B3E71FB2-4BF2-41EF-89AB-DF6C66C9A7D1}" dt="2022-06-18T05:23:32.434" v="3499" actId="13926"/>
          <ac:spMkLst>
            <pc:docMk/>
            <pc:sldMk cId="1047252207" sldId="313"/>
            <ac:spMk id="6" creationId="{00000000-0000-0000-0000-000000000000}"/>
          </ac:spMkLst>
        </pc:spChg>
      </pc:sldChg>
      <pc:sldChg chg="modSp mod">
        <pc:chgData name="Negar Mottaghi" userId="6adf95e0cb3681bf" providerId="LiveId" clId="{B3E71FB2-4BF2-41EF-89AB-DF6C66C9A7D1}" dt="2022-06-16T15:35:43.335" v="2954" actId="113"/>
        <pc:sldMkLst>
          <pc:docMk/>
          <pc:sldMk cId="3462901877" sldId="315"/>
        </pc:sldMkLst>
        <pc:spChg chg="mod">
          <ac:chgData name="Negar Mottaghi" userId="6adf95e0cb3681bf" providerId="LiveId" clId="{B3E71FB2-4BF2-41EF-89AB-DF6C66C9A7D1}" dt="2022-06-16T14:47:54.017" v="2944" actId="207"/>
          <ac:spMkLst>
            <pc:docMk/>
            <pc:sldMk cId="3462901877" sldId="315"/>
            <ac:spMk id="2" creationId="{00000000-0000-0000-0000-000000000000}"/>
          </ac:spMkLst>
        </pc:spChg>
        <pc:spChg chg="mod">
          <ac:chgData name="Negar Mottaghi" userId="6adf95e0cb3681bf" providerId="LiveId" clId="{B3E71FB2-4BF2-41EF-89AB-DF6C66C9A7D1}" dt="2022-06-16T15:35:43.335" v="2954" actId="113"/>
          <ac:spMkLst>
            <pc:docMk/>
            <pc:sldMk cId="3462901877" sldId="315"/>
            <ac:spMk id="3" creationId="{00000000-0000-0000-0000-000000000000}"/>
          </ac:spMkLst>
        </pc:spChg>
      </pc:sldChg>
      <pc:sldChg chg="modSp mod">
        <pc:chgData name="Negar Mottaghi" userId="6adf95e0cb3681bf" providerId="LiveId" clId="{B3E71FB2-4BF2-41EF-89AB-DF6C66C9A7D1}" dt="2022-06-18T05:23:59.686" v="3501" actId="13926"/>
        <pc:sldMkLst>
          <pc:docMk/>
          <pc:sldMk cId="3046002455" sldId="316"/>
        </pc:sldMkLst>
        <pc:spChg chg="mod">
          <ac:chgData name="Negar Mottaghi" userId="6adf95e0cb3681bf" providerId="LiveId" clId="{B3E71FB2-4BF2-41EF-89AB-DF6C66C9A7D1}" dt="2022-06-16T15:36:32.012" v="2957" actId="207"/>
          <ac:spMkLst>
            <pc:docMk/>
            <pc:sldMk cId="3046002455" sldId="316"/>
            <ac:spMk id="2" creationId="{00000000-0000-0000-0000-000000000000}"/>
          </ac:spMkLst>
        </pc:spChg>
        <pc:spChg chg="mod">
          <ac:chgData name="Negar Mottaghi" userId="6adf95e0cb3681bf" providerId="LiveId" clId="{B3E71FB2-4BF2-41EF-89AB-DF6C66C9A7D1}" dt="2022-06-18T05:23:59.686" v="3501" actId="13926"/>
          <ac:spMkLst>
            <pc:docMk/>
            <pc:sldMk cId="3046002455" sldId="316"/>
            <ac:spMk id="3" creationId="{00000000-0000-0000-0000-000000000000}"/>
          </ac:spMkLst>
        </pc:spChg>
      </pc:sldChg>
      <pc:sldChg chg="modSp mod">
        <pc:chgData name="Negar Mottaghi" userId="6adf95e0cb3681bf" providerId="LiveId" clId="{B3E71FB2-4BF2-41EF-89AB-DF6C66C9A7D1}" dt="2022-06-18T05:24:17.371" v="3503" actId="13926"/>
        <pc:sldMkLst>
          <pc:docMk/>
          <pc:sldMk cId="2057340640" sldId="317"/>
        </pc:sldMkLst>
        <pc:spChg chg="mod">
          <ac:chgData name="Negar Mottaghi" userId="6adf95e0cb3681bf" providerId="LiveId" clId="{B3E71FB2-4BF2-41EF-89AB-DF6C66C9A7D1}" dt="2022-06-16T16:18:29.331" v="2994" actId="207"/>
          <ac:spMkLst>
            <pc:docMk/>
            <pc:sldMk cId="2057340640" sldId="317"/>
            <ac:spMk id="2" creationId="{00000000-0000-0000-0000-000000000000}"/>
          </ac:spMkLst>
        </pc:spChg>
        <pc:spChg chg="mod">
          <ac:chgData name="Negar Mottaghi" userId="6adf95e0cb3681bf" providerId="LiveId" clId="{B3E71FB2-4BF2-41EF-89AB-DF6C66C9A7D1}" dt="2022-06-18T05:24:17.371" v="3503" actId="13926"/>
          <ac:spMkLst>
            <pc:docMk/>
            <pc:sldMk cId="2057340640" sldId="317"/>
            <ac:spMk id="3" creationId="{00000000-0000-0000-0000-000000000000}"/>
          </ac:spMkLst>
        </pc:spChg>
      </pc:sldChg>
      <pc:sldChg chg="modSp mod">
        <pc:chgData name="Negar Mottaghi" userId="6adf95e0cb3681bf" providerId="LiveId" clId="{B3E71FB2-4BF2-41EF-89AB-DF6C66C9A7D1}" dt="2022-06-18T05:24:54.458" v="3509" actId="13926"/>
        <pc:sldMkLst>
          <pc:docMk/>
          <pc:sldMk cId="3008279719" sldId="318"/>
        </pc:sldMkLst>
        <pc:spChg chg="mod">
          <ac:chgData name="Negar Mottaghi" userId="6adf95e0cb3681bf" providerId="LiveId" clId="{B3E71FB2-4BF2-41EF-89AB-DF6C66C9A7D1}" dt="2022-06-17T07:35:09.081" v="3043" actId="207"/>
          <ac:spMkLst>
            <pc:docMk/>
            <pc:sldMk cId="3008279719" sldId="318"/>
            <ac:spMk id="2" creationId="{00000000-0000-0000-0000-000000000000}"/>
          </ac:spMkLst>
        </pc:spChg>
        <pc:spChg chg="mod">
          <ac:chgData name="Negar Mottaghi" userId="6adf95e0cb3681bf" providerId="LiveId" clId="{B3E71FB2-4BF2-41EF-89AB-DF6C66C9A7D1}" dt="2022-06-18T05:24:54.458" v="3509" actId="13926"/>
          <ac:spMkLst>
            <pc:docMk/>
            <pc:sldMk cId="3008279719" sldId="318"/>
            <ac:spMk id="3" creationId="{00000000-0000-0000-0000-000000000000}"/>
          </ac:spMkLst>
        </pc:spChg>
      </pc:sldChg>
      <pc:sldChg chg="modSp mod">
        <pc:chgData name="Negar Mottaghi" userId="6adf95e0cb3681bf" providerId="LiveId" clId="{B3E71FB2-4BF2-41EF-89AB-DF6C66C9A7D1}" dt="2022-06-18T05:25:39.517" v="3519" actId="13926"/>
        <pc:sldMkLst>
          <pc:docMk/>
          <pc:sldMk cId="3502665068" sldId="319"/>
        </pc:sldMkLst>
        <pc:spChg chg="mod">
          <ac:chgData name="Negar Mottaghi" userId="6adf95e0cb3681bf" providerId="LiveId" clId="{B3E71FB2-4BF2-41EF-89AB-DF6C66C9A7D1}" dt="2022-06-17T07:46:32.379" v="3075" actId="207"/>
          <ac:spMkLst>
            <pc:docMk/>
            <pc:sldMk cId="3502665068" sldId="319"/>
            <ac:spMk id="2" creationId="{00000000-0000-0000-0000-000000000000}"/>
          </ac:spMkLst>
        </pc:spChg>
        <pc:spChg chg="mod">
          <ac:chgData name="Negar Mottaghi" userId="6adf95e0cb3681bf" providerId="LiveId" clId="{B3E71FB2-4BF2-41EF-89AB-DF6C66C9A7D1}" dt="2022-06-18T05:25:39.517" v="3519" actId="13926"/>
          <ac:spMkLst>
            <pc:docMk/>
            <pc:sldMk cId="3502665068" sldId="319"/>
            <ac:spMk id="3" creationId="{00000000-0000-0000-0000-000000000000}"/>
          </ac:spMkLst>
        </pc:spChg>
      </pc:sldChg>
      <pc:sldChg chg="modSp mod">
        <pc:chgData name="Negar Mottaghi" userId="6adf95e0cb3681bf" providerId="LiveId" clId="{B3E71FB2-4BF2-41EF-89AB-DF6C66C9A7D1}" dt="2022-06-18T05:26:13.202" v="3522" actId="13926"/>
        <pc:sldMkLst>
          <pc:docMk/>
          <pc:sldMk cId="4246582447" sldId="320"/>
        </pc:sldMkLst>
        <pc:spChg chg="mod">
          <ac:chgData name="Negar Mottaghi" userId="6adf95e0cb3681bf" providerId="LiveId" clId="{B3E71FB2-4BF2-41EF-89AB-DF6C66C9A7D1}" dt="2022-06-17T07:46:35.691" v="3076" actId="207"/>
          <ac:spMkLst>
            <pc:docMk/>
            <pc:sldMk cId="4246582447" sldId="320"/>
            <ac:spMk id="2" creationId="{00000000-0000-0000-0000-000000000000}"/>
          </ac:spMkLst>
        </pc:spChg>
        <pc:spChg chg="mod">
          <ac:chgData name="Negar Mottaghi" userId="6adf95e0cb3681bf" providerId="LiveId" clId="{B3E71FB2-4BF2-41EF-89AB-DF6C66C9A7D1}" dt="2022-06-18T05:26:13.202" v="3522" actId="13926"/>
          <ac:spMkLst>
            <pc:docMk/>
            <pc:sldMk cId="4246582447" sldId="320"/>
            <ac:spMk id="3" creationId="{00000000-0000-0000-0000-000000000000}"/>
          </ac:spMkLst>
        </pc:spChg>
      </pc:sldChg>
      <pc:sldChg chg="modSp mod">
        <pc:chgData name="Negar Mottaghi" userId="6adf95e0cb3681bf" providerId="LiveId" clId="{B3E71FB2-4BF2-41EF-89AB-DF6C66C9A7D1}" dt="2022-06-17T07:56:58.986" v="3190" actId="1076"/>
        <pc:sldMkLst>
          <pc:docMk/>
          <pc:sldMk cId="3730249487" sldId="323"/>
        </pc:sldMkLst>
        <pc:spChg chg="mod">
          <ac:chgData name="Negar Mottaghi" userId="6adf95e0cb3681bf" providerId="LiveId" clId="{B3E71FB2-4BF2-41EF-89AB-DF6C66C9A7D1}" dt="2022-06-17T07:54:04.833" v="3147" actId="20577"/>
          <ac:spMkLst>
            <pc:docMk/>
            <pc:sldMk cId="3730249487" sldId="323"/>
            <ac:spMk id="6" creationId="{00000000-0000-0000-0000-000000000000}"/>
          </ac:spMkLst>
        </pc:spChg>
        <pc:spChg chg="mod">
          <ac:chgData name="Negar Mottaghi" userId="6adf95e0cb3681bf" providerId="LiveId" clId="{B3E71FB2-4BF2-41EF-89AB-DF6C66C9A7D1}" dt="2022-06-17T07:56:58.986" v="3190" actId="1076"/>
          <ac:spMkLst>
            <pc:docMk/>
            <pc:sldMk cId="3730249487" sldId="323"/>
            <ac:spMk id="7" creationId="{00000000-0000-0000-0000-000000000000}"/>
          </ac:spMkLst>
        </pc:spChg>
      </pc:sldChg>
      <pc:sldChg chg="modSp mod">
        <pc:chgData name="Negar Mottaghi" userId="6adf95e0cb3681bf" providerId="LiveId" clId="{B3E71FB2-4BF2-41EF-89AB-DF6C66C9A7D1}" dt="2022-06-15T13:33:29.339" v="624" actId="207"/>
        <pc:sldMkLst>
          <pc:docMk/>
          <pc:sldMk cId="2877279700" sldId="326"/>
        </pc:sldMkLst>
        <pc:spChg chg="mod">
          <ac:chgData name="Negar Mottaghi" userId="6adf95e0cb3681bf" providerId="LiveId" clId="{B3E71FB2-4BF2-41EF-89AB-DF6C66C9A7D1}" dt="2022-06-15T13:33:29.339" v="624" actId="207"/>
          <ac:spMkLst>
            <pc:docMk/>
            <pc:sldMk cId="2877279700" sldId="326"/>
            <ac:spMk id="6" creationId="{00000000-0000-0000-0000-000000000000}"/>
          </ac:spMkLst>
        </pc:spChg>
        <pc:spChg chg="mod">
          <ac:chgData name="Negar Mottaghi" userId="6adf95e0cb3681bf" providerId="LiveId" clId="{B3E71FB2-4BF2-41EF-89AB-DF6C66C9A7D1}" dt="2022-06-15T13:14:00.159" v="619" actId="108"/>
          <ac:spMkLst>
            <pc:docMk/>
            <pc:sldMk cId="2877279700" sldId="326"/>
            <ac:spMk id="7" creationId="{00000000-0000-0000-0000-000000000000}"/>
          </ac:spMkLst>
        </pc:spChg>
      </pc:sldChg>
      <pc:sldChg chg="addSp delSp modSp mod">
        <pc:chgData name="Negar Mottaghi" userId="6adf95e0cb3681bf" providerId="LiveId" clId="{B3E71FB2-4BF2-41EF-89AB-DF6C66C9A7D1}" dt="2022-06-18T04:37:05.484" v="3356" actId="13926"/>
        <pc:sldMkLst>
          <pc:docMk/>
          <pc:sldMk cId="345167333" sldId="327"/>
        </pc:sldMkLst>
        <pc:spChg chg="mod">
          <ac:chgData name="Negar Mottaghi" userId="6adf95e0cb3681bf" providerId="LiveId" clId="{B3E71FB2-4BF2-41EF-89AB-DF6C66C9A7D1}" dt="2022-06-18T04:37:05.484" v="3356" actId="13926"/>
          <ac:spMkLst>
            <pc:docMk/>
            <pc:sldMk cId="345167333" sldId="327"/>
            <ac:spMk id="2" creationId="{00000000-0000-0000-0000-000000000000}"/>
          </ac:spMkLst>
        </pc:spChg>
        <pc:spChg chg="mod">
          <ac:chgData name="Negar Mottaghi" userId="6adf95e0cb3681bf" providerId="LiveId" clId="{B3E71FB2-4BF2-41EF-89AB-DF6C66C9A7D1}" dt="2022-06-15T12:45:42.022" v="478" actId="108"/>
          <ac:spMkLst>
            <pc:docMk/>
            <pc:sldMk cId="345167333" sldId="327"/>
            <ac:spMk id="6" creationId="{00000000-0000-0000-0000-000000000000}"/>
          </ac:spMkLst>
        </pc:spChg>
        <pc:spChg chg="mod">
          <ac:chgData name="Negar Mottaghi" userId="6adf95e0cb3681bf" providerId="LiveId" clId="{B3E71FB2-4BF2-41EF-89AB-DF6C66C9A7D1}" dt="2022-06-15T12:47:01.335" v="511" actId="108"/>
          <ac:spMkLst>
            <pc:docMk/>
            <pc:sldMk cId="345167333" sldId="327"/>
            <ac:spMk id="7" creationId="{00000000-0000-0000-0000-000000000000}"/>
          </ac:spMkLst>
        </pc:spChg>
        <pc:inkChg chg="add del">
          <ac:chgData name="Negar Mottaghi" userId="6adf95e0cb3681bf" providerId="LiveId" clId="{B3E71FB2-4BF2-41EF-89AB-DF6C66C9A7D1}" dt="2022-06-18T04:34:11.156" v="3350" actId="9405"/>
          <ac:inkMkLst>
            <pc:docMk/>
            <pc:sldMk cId="345167333" sldId="327"/>
            <ac:inkMk id="8" creationId="{9CFC4AD2-8FFC-0C1A-CD6A-5414196F7AF0}"/>
          </ac:inkMkLst>
        </pc:inkChg>
        <pc:inkChg chg="add del">
          <ac:chgData name="Negar Mottaghi" userId="6adf95e0cb3681bf" providerId="LiveId" clId="{B3E71FB2-4BF2-41EF-89AB-DF6C66C9A7D1}" dt="2022-06-18T04:34:16.266" v="3352" actId="9405"/>
          <ac:inkMkLst>
            <pc:docMk/>
            <pc:sldMk cId="345167333" sldId="327"/>
            <ac:inkMk id="9" creationId="{E481D84F-C72D-3CF4-A846-2731121FA61B}"/>
          </ac:inkMkLst>
        </pc:inkChg>
      </pc:sldChg>
      <pc:sldChg chg="modSp mod">
        <pc:chgData name="Negar Mottaghi" userId="6adf95e0cb3681bf" providerId="LiveId" clId="{B3E71FB2-4BF2-41EF-89AB-DF6C66C9A7D1}" dt="2022-06-15T12:55:12.603" v="571" actId="207"/>
        <pc:sldMkLst>
          <pc:docMk/>
          <pc:sldMk cId="1083297528" sldId="328"/>
        </pc:sldMkLst>
        <pc:spChg chg="mod">
          <ac:chgData name="Negar Mottaghi" userId="6adf95e0cb3681bf" providerId="LiveId" clId="{B3E71FB2-4BF2-41EF-89AB-DF6C66C9A7D1}" dt="2022-06-15T12:55:12.603" v="571" actId="207"/>
          <ac:spMkLst>
            <pc:docMk/>
            <pc:sldMk cId="1083297528" sldId="328"/>
            <ac:spMk id="6" creationId="{00000000-0000-0000-0000-000000000000}"/>
          </ac:spMkLst>
        </pc:spChg>
        <pc:spChg chg="mod">
          <ac:chgData name="Negar Mottaghi" userId="6adf95e0cb3681bf" providerId="LiveId" clId="{B3E71FB2-4BF2-41EF-89AB-DF6C66C9A7D1}" dt="2022-06-15T12:53:41.863" v="567" actId="207"/>
          <ac:spMkLst>
            <pc:docMk/>
            <pc:sldMk cId="1083297528" sldId="328"/>
            <ac:spMk id="7" creationId="{00000000-0000-0000-0000-000000000000}"/>
          </ac:spMkLst>
        </pc:spChg>
      </pc:sldChg>
      <pc:sldChg chg="addSp delSp modSp mod">
        <pc:chgData name="Negar Mottaghi" userId="6adf95e0cb3681bf" providerId="LiveId" clId="{B3E71FB2-4BF2-41EF-89AB-DF6C66C9A7D1}" dt="2022-06-18T05:16:32.780" v="3463" actId="13926"/>
        <pc:sldMkLst>
          <pc:docMk/>
          <pc:sldMk cId="3807293866" sldId="329"/>
        </pc:sldMkLst>
        <pc:spChg chg="mod">
          <ac:chgData name="Negar Mottaghi" userId="6adf95e0cb3681bf" providerId="LiveId" clId="{B3E71FB2-4BF2-41EF-89AB-DF6C66C9A7D1}" dt="2022-06-16T12:24:12.380" v="2039" actId="113"/>
          <ac:spMkLst>
            <pc:docMk/>
            <pc:sldMk cId="3807293866" sldId="329"/>
            <ac:spMk id="4" creationId="{00000000-0000-0000-0000-000000000000}"/>
          </ac:spMkLst>
        </pc:spChg>
        <pc:spChg chg="mod">
          <ac:chgData name="Negar Mottaghi" userId="6adf95e0cb3681bf" providerId="LiveId" clId="{B3E71FB2-4BF2-41EF-89AB-DF6C66C9A7D1}" dt="2022-06-18T05:15:55.872" v="3461" actId="13926"/>
          <ac:spMkLst>
            <pc:docMk/>
            <pc:sldMk cId="3807293866" sldId="329"/>
            <ac:spMk id="5" creationId="{00000000-0000-0000-0000-000000000000}"/>
          </ac:spMkLst>
        </pc:spChg>
        <pc:spChg chg="add mod">
          <ac:chgData name="Negar Mottaghi" userId="6adf95e0cb3681bf" providerId="LiveId" clId="{B3E71FB2-4BF2-41EF-89AB-DF6C66C9A7D1}" dt="2022-06-18T05:16:32.780" v="3463" actId="13926"/>
          <ac:spMkLst>
            <pc:docMk/>
            <pc:sldMk cId="3807293866" sldId="329"/>
            <ac:spMk id="7" creationId="{B233B1F5-DB48-DC5E-80D7-E6CEBDAC4252}"/>
          </ac:spMkLst>
        </pc:spChg>
        <pc:inkChg chg="add del">
          <ac:chgData name="Negar Mottaghi" userId="6adf95e0cb3681bf" providerId="LiveId" clId="{B3E71FB2-4BF2-41EF-89AB-DF6C66C9A7D1}" dt="2022-06-16T12:23:54.683" v="2035" actId="9405"/>
          <ac:inkMkLst>
            <pc:docMk/>
            <pc:sldMk cId="3807293866" sldId="329"/>
            <ac:inkMk id="7" creationId="{CF2014FD-D63E-C753-FFDA-65F19AAFF8BA}"/>
          </ac:inkMkLst>
        </pc:inkChg>
      </pc:sldChg>
      <pc:sldChg chg="modSp mod">
        <pc:chgData name="Negar Mottaghi" userId="6adf95e0cb3681bf" providerId="LiveId" clId="{B3E71FB2-4BF2-41EF-89AB-DF6C66C9A7D1}" dt="2022-06-16T12:32:09.726" v="2118" actId="1076"/>
        <pc:sldMkLst>
          <pc:docMk/>
          <pc:sldMk cId="2042271917" sldId="330"/>
        </pc:sldMkLst>
        <pc:spChg chg="mod">
          <ac:chgData name="Negar Mottaghi" userId="6adf95e0cb3681bf" providerId="LiveId" clId="{B3E71FB2-4BF2-41EF-89AB-DF6C66C9A7D1}" dt="2022-06-16T12:29:43.121" v="2111" actId="207"/>
          <ac:spMkLst>
            <pc:docMk/>
            <pc:sldMk cId="2042271917" sldId="330"/>
            <ac:spMk id="2" creationId="{00000000-0000-0000-0000-000000000000}"/>
          </ac:spMkLst>
        </pc:spChg>
        <pc:spChg chg="mod">
          <ac:chgData name="Negar Mottaghi" userId="6adf95e0cb3681bf" providerId="LiveId" clId="{B3E71FB2-4BF2-41EF-89AB-DF6C66C9A7D1}" dt="2022-06-16T12:30:14.590" v="2117" actId="207"/>
          <ac:spMkLst>
            <pc:docMk/>
            <pc:sldMk cId="2042271917" sldId="330"/>
            <ac:spMk id="3" creationId="{00000000-0000-0000-0000-000000000000}"/>
          </ac:spMkLst>
        </pc:spChg>
        <pc:picChg chg="mod">
          <ac:chgData name="Negar Mottaghi" userId="6adf95e0cb3681bf" providerId="LiveId" clId="{B3E71FB2-4BF2-41EF-89AB-DF6C66C9A7D1}" dt="2022-06-16T12:32:09.726" v="2118" actId="1076"/>
          <ac:picMkLst>
            <pc:docMk/>
            <pc:sldMk cId="2042271917" sldId="330"/>
            <ac:picMk id="6" creationId="{B3BB5019-332B-40A7-AD1C-E7A2350ACF05}"/>
          </ac:picMkLst>
        </pc:picChg>
      </pc:sldChg>
      <pc:sldChg chg="modSp mod">
        <pc:chgData name="Negar Mottaghi" userId="6adf95e0cb3681bf" providerId="LiveId" clId="{B3E71FB2-4BF2-41EF-89AB-DF6C66C9A7D1}" dt="2022-06-16T12:32:15.134" v="2119" actId="1076"/>
        <pc:sldMkLst>
          <pc:docMk/>
          <pc:sldMk cId="1831830387" sldId="331"/>
        </pc:sldMkLst>
        <pc:picChg chg="mod">
          <ac:chgData name="Negar Mottaghi" userId="6adf95e0cb3681bf" providerId="LiveId" clId="{B3E71FB2-4BF2-41EF-89AB-DF6C66C9A7D1}" dt="2022-06-16T12:32:15.134" v="2119" actId="1076"/>
          <ac:picMkLst>
            <pc:docMk/>
            <pc:sldMk cId="1831830387" sldId="331"/>
            <ac:picMk id="6" creationId="{89CA0C78-E2C3-4BEA-B1AB-BB3A760F6B79}"/>
          </ac:picMkLst>
        </pc:picChg>
      </pc:sldChg>
      <pc:sldChg chg="modSp mod">
        <pc:chgData name="Negar Mottaghi" userId="6adf95e0cb3681bf" providerId="LiveId" clId="{B3E71FB2-4BF2-41EF-89AB-DF6C66C9A7D1}" dt="2022-06-16T12:39:02.551" v="2166" actId="404"/>
        <pc:sldMkLst>
          <pc:docMk/>
          <pc:sldMk cId="2516787816" sldId="332"/>
        </pc:sldMkLst>
        <pc:spChg chg="mod">
          <ac:chgData name="Negar Mottaghi" userId="6adf95e0cb3681bf" providerId="LiveId" clId="{B3E71FB2-4BF2-41EF-89AB-DF6C66C9A7D1}" dt="2022-06-16T12:39:02.551" v="2166" actId="404"/>
          <ac:spMkLst>
            <pc:docMk/>
            <pc:sldMk cId="2516787816" sldId="332"/>
            <ac:spMk id="2" creationId="{00000000-0000-0000-0000-000000000000}"/>
          </ac:spMkLst>
        </pc:spChg>
        <pc:spChg chg="mod">
          <ac:chgData name="Negar Mottaghi" userId="6adf95e0cb3681bf" providerId="LiveId" clId="{B3E71FB2-4BF2-41EF-89AB-DF6C66C9A7D1}" dt="2022-06-16T12:35:09.948" v="2121" actId="14100"/>
          <ac:spMkLst>
            <pc:docMk/>
            <pc:sldMk cId="2516787816" sldId="332"/>
            <ac:spMk id="3" creationId="{00000000-0000-0000-0000-000000000000}"/>
          </ac:spMkLst>
        </pc:spChg>
        <pc:picChg chg="mod">
          <ac:chgData name="Negar Mottaghi" userId="6adf95e0cb3681bf" providerId="LiveId" clId="{B3E71FB2-4BF2-41EF-89AB-DF6C66C9A7D1}" dt="2022-06-16T12:35:05.574" v="2120" actId="1076"/>
          <ac:picMkLst>
            <pc:docMk/>
            <pc:sldMk cId="2516787816" sldId="332"/>
            <ac:picMk id="6" creationId="{24188775-5B6B-4C77-A1CE-3131241E66F4}"/>
          </ac:picMkLst>
        </pc:picChg>
      </pc:sldChg>
      <pc:sldChg chg="modSp mod">
        <pc:chgData name="Negar Mottaghi" userId="6adf95e0cb3681bf" providerId="LiveId" clId="{B3E71FB2-4BF2-41EF-89AB-DF6C66C9A7D1}" dt="2022-06-16T12:46:23.166" v="2275" actId="113"/>
        <pc:sldMkLst>
          <pc:docMk/>
          <pc:sldMk cId="2146517541" sldId="333"/>
        </pc:sldMkLst>
        <pc:spChg chg="mod">
          <ac:chgData name="Negar Mottaghi" userId="6adf95e0cb3681bf" providerId="LiveId" clId="{B3E71FB2-4BF2-41EF-89AB-DF6C66C9A7D1}" dt="2022-06-16T12:46:23.166" v="2275" actId="113"/>
          <ac:spMkLst>
            <pc:docMk/>
            <pc:sldMk cId="2146517541" sldId="333"/>
            <ac:spMk id="2" creationId="{00000000-0000-0000-0000-000000000000}"/>
          </ac:spMkLst>
        </pc:spChg>
        <pc:spChg chg="mod">
          <ac:chgData name="Negar Mottaghi" userId="6adf95e0cb3681bf" providerId="LiveId" clId="{B3E71FB2-4BF2-41EF-89AB-DF6C66C9A7D1}" dt="2022-06-16T12:38:04.299" v="2150" actId="113"/>
          <ac:spMkLst>
            <pc:docMk/>
            <pc:sldMk cId="2146517541" sldId="333"/>
            <ac:spMk id="3" creationId="{00000000-0000-0000-0000-000000000000}"/>
          </ac:spMkLst>
        </pc:spChg>
        <pc:picChg chg="mod">
          <ac:chgData name="Negar Mottaghi" userId="6adf95e0cb3681bf" providerId="LiveId" clId="{B3E71FB2-4BF2-41EF-89AB-DF6C66C9A7D1}" dt="2022-06-16T12:35:27.413" v="2124" actId="1076"/>
          <ac:picMkLst>
            <pc:docMk/>
            <pc:sldMk cId="2146517541" sldId="333"/>
            <ac:picMk id="6" creationId="{FCD94457-C5AF-4E99-A98B-37A1C7C37A5E}"/>
          </ac:picMkLst>
        </pc:picChg>
      </pc:sldChg>
      <pc:sldChg chg="modSp mod">
        <pc:chgData name="Negar Mottaghi" userId="6adf95e0cb3681bf" providerId="LiveId" clId="{B3E71FB2-4BF2-41EF-89AB-DF6C66C9A7D1}" dt="2022-06-16T12:40:44.630" v="2220" actId="207"/>
        <pc:sldMkLst>
          <pc:docMk/>
          <pc:sldMk cId="599828747" sldId="334"/>
        </pc:sldMkLst>
        <pc:spChg chg="mod">
          <ac:chgData name="Negar Mottaghi" userId="6adf95e0cb3681bf" providerId="LiveId" clId="{B3E71FB2-4BF2-41EF-89AB-DF6C66C9A7D1}" dt="2022-06-16T12:39:10.159" v="2168" actId="113"/>
          <ac:spMkLst>
            <pc:docMk/>
            <pc:sldMk cId="599828747" sldId="334"/>
            <ac:spMk id="2" creationId="{00000000-0000-0000-0000-000000000000}"/>
          </ac:spMkLst>
        </pc:spChg>
        <pc:spChg chg="mod">
          <ac:chgData name="Negar Mottaghi" userId="6adf95e0cb3681bf" providerId="LiveId" clId="{B3E71FB2-4BF2-41EF-89AB-DF6C66C9A7D1}" dt="2022-06-16T12:40:44.630" v="2220" actId="207"/>
          <ac:spMkLst>
            <pc:docMk/>
            <pc:sldMk cId="599828747" sldId="334"/>
            <ac:spMk id="3" creationId="{00000000-0000-0000-0000-000000000000}"/>
          </ac:spMkLst>
        </pc:spChg>
        <pc:picChg chg="mod">
          <ac:chgData name="Negar Mottaghi" userId="6adf95e0cb3681bf" providerId="LiveId" clId="{B3E71FB2-4BF2-41EF-89AB-DF6C66C9A7D1}" dt="2022-06-16T12:36:34.829" v="2144" actId="1076"/>
          <ac:picMkLst>
            <pc:docMk/>
            <pc:sldMk cId="599828747" sldId="334"/>
            <ac:picMk id="6" creationId="{9F118276-1206-4740-BC4A-1CEEC6C78577}"/>
          </ac:picMkLst>
        </pc:picChg>
      </pc:sldChg>
      <pc:sldChg chg="modSp mod">
        <pc:chgData name="Negar Mottaghi" userId="6adf95e0cb3681bf" providerId="LiveId" clId="{B3E71FB2-4BF2-41EF-89AB-DF6C66C9A7D1}" dt="2022-06-16T12:46:04.236" v="2270" actId="20577"/>
        <pc:sldMkLst>
          <pc:docMk/>
          <pc:sldMk cId="147937351" sldId="335"/>
        </pc:sldMkLst>
        <pc:spChg chg="mod">
          <ac:chgData name="Negar Mottaghi" userId="6adf95e0cb3681bf" providerId="LiveId" clId="{B3E71FB2-4BF2-41EF-89AB-DF6C66C9A7D1}" dt="2022-06-16T12:46:04.236" v="2270" actId="20577"/>
          <ac:spMkLst>
            <pc:docMk/>
            <pc:sldMk cId="147937351" sldId="335"/>
            <ac:spMk id="2" creationId="{00000000-0000-0000-0000-000000000000}"/>
          </ac:spMkLst>
        </pc:spChg>
        <pc:spChg chg="mod">
          <ac:chgData name="Negar Mottaghi" userId="6adf95e0cb3681bf" providerId="LiveId" clId="{B3E71FB2-4BF2-41EF-89AB-DF6C66C9A7D1}" dt="2022-06-16T12:45:47.433" v="2268" actId="108"/>
          <ac:spMkLst>
            <pc:docMk/>
            <pc:sldMk cId="147937351" sldId="335"/>
            <ac:spMk id="3" creationId="{00000000-0000-0000-0000-000000000000}"/>
          </ac:spMkLst>
        </pc:spChg>
        <pc:picChg chg="mod">
          <ac:chgData name="Negar Mottaghi" userId="6adf95e0cb3681bf" providerId="LiveId" clId="{B3E71FB2-4BF2-41EF-89AB-DF6C66C9A7D1}" dt="2022-06-16T12:45:57.824" v="2269" actId="1076"/>
          <ac:picMkLst>
            <pc:docMk/>
            <pc:sldMk cId="147937351" sldId="335"/>
            <ac:picMk id="6" creationId="{97AE5662-7353-4EE1-B48B-6E5ECE7B84CF}"/>
          </ac:picMkLst>
        </pc:picChg>
      </pc:sldChg>
    </pc:docChg>
  </pc:docChgLst>
  <pc:docChgLst>
    <pc:chgData name="Negar Mottaghi" userId="6adf95e0cb3681bf" providerId="LiveId" clId="{389448E4-0DAA-4119-B817-5B1655831894}"/>
    <pc:docChg chg="custSel modSld">
      <pc:chgData name="Negar Mottaghi" userId="6adf95e0cb3681bf" providerId="LiveId" clId="{389448E4-0DAA-4119-B817-5B1655831894}" dt="2022-06-15T06:03:39.477" v="9" actId="6549"/>
      <pc:docMkLst>
        <pc:docMk/>
      </pc:docMkLst>
      <pc:sldChg chg="modSp mod">
        <pc:chgData name="Negar Mottaghi" userId="6adf95e0cb3681bf" providerId="LiveId" clId="{389448E4-0DAA-4119-B817-5B1655831894}" dt="2022-06-15T06:03:39.477" v="9" actId="6549"/>
        <pc:sldMkLst>
          <pc:docMk/>
          <pc:sldMk cId="1066058631" sldId="257"/>
        </pc:sldMkLst>
        <pc:spChg chg="mod">
          <ac:chgData name="Negar Mottaghi" userId="6adf95e0cb3681bf" providerId="LiveId" clId="{389448E4-0DAA-4119-B817-5B1655831894}" dt="2022-06-15T06:03:39.477" v="9" actId="6549"/>
          <ac:spMkLst>
            <pc:docMk/>
            <pc:sldMk cId="1066058631" sldId="257"/>
            <ac:spMk id="3"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8T04:21:36.2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0,'1624'0,"-1575"0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8T04:22:25.5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1,'7'0,"0"0,0 1,10 2,9 1,428 31,8-30,1933-7,-2383 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3:14.0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73,'0'-1,"1"0,-1-1,1 1,-1 1,1-1,-1 0,1 0,0 0,-1 0,1 0,0 1,0-1,0 0,0 0,0 1,0-1,0 1,0-1,0 1,0-1,0 1,0 0,0 0,0-1,0 1,0 0,2 0,40-5,-31 5,637-25,-608 23,49-8,-47 4,44 0,502 6,-569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3:16.3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1,'373'19,"-104"5,-190-17,-26-2,76 16,-11 0,0-5,159 2,-142-11,-76-5,-7 1,71 10,-62-5,0-3,0-3,63-5,-2 0,465 3,-570 1,0 1,30 7,-35-7,8 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3:18.3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52,'0'-2,"1"0,-1 0,1-1,-1 1,1 0,0 0,0 0,0 0,0 0,0 0,0 0,0 0,1 0,-1 1,1-1,0 0,-1 1,1-1,0 1,0 0,0 0,0 0,0-1,0 2,0-1,0 0,0 0,0 1,1-1,-1 1,0 0,3 0,13-3,0 2,-1 0,22 3,-18-1,797 0,-778 1,47 8,-46-4,44 0,421-7,-486 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3:19.5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0,'46'10,"-7"0,240 28,349 1,-201-5,-425-34,175 13,200-12,-166-3,-89 2,-102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4:13.4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1 142,'0'-1,"1"0,-1 0,1 0,0 0,-1 1,1-1,0 0,0 0,0 0,0 1,0-1,0 0,0 1,0-1,0 1,0-1,0 1,0-1,0 1,1 0,-1 0,0-1,0 1,1 0,35-5,-34 5,179-29,-126 22,71-19,-80 14,1 3,74-6,-5 4,13-1,-54 11,207 4,-246 1,56 15,-7-2,79 21,-151-34,9 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4:15.4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50,'1'-2,"-1"0,1 0,0 0,0 0,0 0,0 0,0 1,0-1,0 0,0 1,1-1,-1 0,1 1,-1 0,1-1,-1 1,1 0,0 0,0 0,0 0,-1 0,1 0,0 1,0-1,0 1,0-1,5 1,59-9,-63 9,422-3,-213 6,1117-3,-1098 12,-6 0,-36-1,1 1,107 5,-179-11,-75-5,-1 1,44 9,11-1,-76-9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4:17.6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0,'1526'0,"-1503"0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4:20.0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49,'6'-5,"0"1,0-1,1 1,-1 1,1-1,0 1,0 0,0 1,0 0,0 0,0 0,10 0,16-1,48 0,-46 3,799-2,-407 5,-407-3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4:21.6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26,'77'-17,"25"9,149 8,-101 2,68-2,-196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4:25.1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74,'1'-1,"-1"0,1-1,0 1,-1 0,1 0,0 0,0 0,0 0,0 0,0 0,0 0,0 0,0 1,0-1,0 0,0 1,0-1,1 1,-1-1,0 1,3-1,33-10,-32 10,58-14,1 4,117-6,134 17,-134 3,-126 0,0 2,55 14,25 2,-73-14,10 2,78-1,-133-8,14-1,0 1,-1 2,57 10,-47-5,0-3,0-1,0-2,48-4,7 0,69 3,-144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8T04:22:27.8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1,'582'0,"-429"3,197 30,-234-15,90 12,-140-24,73-1,363-8,-446 3,-36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4:29.4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96,'0'-2,"1"1,-1 0,1 0,-1 0,1 0,0 0,-1 0,1 0,0 0,-1 0,1 0,0 1,0-1,0 0,0 0,0 1,0-1,0 0,0 1,0-1,0 1,1 0,-1-1,0 1,0 0,0 0,0 0,2 0,41-5,-37 5,448-3,-232 6,-196-5,51-8,22-2,601 11,-339 3,-327-4,49-8,-48 4,45 0,54-6,-86 6,48 1,679 5,-756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4:37.2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1,'2191'0,"-2171"0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4:41.3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46,'0'0,"1"-1,-1 0,0 0,1 1,-1-1,0 0,1 1,-1-1,1 0,-1 1,1-1,-1 1,1-1,0 1,-1-1,1 1,0-1,-1 1,1 0,0-1,-1 1,1 0,0-1,0 1,0 0,-1 0,2 0,28-4,-25 4,477-9,-275 12,1970-3,-2164 0,1-2,-1 0,18-5,17-2,-30 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6:29.0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10,'1813'0,"-1767"-5,-26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6:32.9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71,'2249'0,"-2063"12,-12 0,582-12,-359-1,-21-23,-367 23,68-9,42-2,4 0,-82 6,49-1,-36 6,101-15,-135 13,-2 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6:34.5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1,'417'12,"-10"0,835-13,-1219 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6:37.5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72,'37'-2,"54"-9,-55 6,59-3,776 9,-849-2,-1-1,29-7,-27 5,-1 0,27 0,55-7,-21 1,-62 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6:56.7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51,'554'-28,"412"5,-649 26,2467-3,-2757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6:59.0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1,'2839'0,"-2815"0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7:07.7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72,'18'2,"-1"0,1 1,-1 1,0 1,0 0,20 10,41 11,44 1,1-6,0-5,233-1,916-15,-1252-1,0-2,0 0,0-1,28-9,-26 6,0 1,0 2,32-4,342-16,-308 14,-54 4,45 0,-43 4,49-10,-24 3,0 1,-8 1,70-2,75-5,-100 3,-10 3,135-6,891 14,-1084-1,51-9,18-2,-78 11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8T04:22:29.9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33,'447'0,"-260"-15,-36 1,311 10,-280 5,-160-1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7:11.1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1,'15'2,"0"0,0 1,0 1,-1 0,0 1,0 1,0 0,0 1,-1 1,13 9,53 25,-41-25,0-3,1-1,1-2,0-1,0-2,1-2,45 1,31-7,147 10,259 2,-319-15,-145 0,100-19,-141 19,166-37,-84 17,-27 6,1 4,131-7,-177 18,50-9,-50 6,48-2,-55 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7:14.5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49,'65'-1,"108"-17,-105 11,0 3,85 7,-32-1,542-2,-525-12,-8 1,740 11,-850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7:25.0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96,'637'-15,"-363"2,180-16,-60 17,-112 9,-158-8,57-1,108 13,-269-1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7:28.2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27,'0'-1,"1"0,-1 0,1 0,0 0,-1 0,1 1,0-1,-1 0,1 1,0-1,0 0,-1 1,1-1,0 1,0-1,0 1,0 0,0-1,0 1,0 0,0-1,0 1,0 0,0 0,1 0,33-4,-30 4,528-8,-306 11,1878-4,-2080 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7:31.2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27,'1229'0,"-1193"-2,54-9,-55 5,59-1,140 8,-214-1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7:33.9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0 121,'63'-4,"105"-18,-154 19,55-5,96 0,-64 5,107-22,-53 4,551-3,-571 22,128 5,-240 1,-3 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6:15:32.2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0 110,'1'-1,"-1"0,1-1,-1 1,1 0,-1 0,1 0,0 0,0 0,-1 0,1 0,0 0,0 1,0-1,0 0,0 0,0 1,0-1,1 0,-1 1,0-1,0 1,0 0,1-1,-1 1,0 0,0 0,1 0,0 0,45-4,-40 4,408 13,-287-4,437-4,-306-8,-207 4,0-3,-1-2,0-2,0-2,71-22,-84 18,0 2,1 1,45-4,74-3,-156 16,-1-1,1 1,0 0,0 0,0 0,-1 0,1 1,0-1,0 0,0 1,-1-1,1 1,0 0,-1-1,1 1,-1 0,1 0,-1 0,4 2,5 11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6:16:00.3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0,'5'4,"0"-1,0 0,1 0,-1 0,1-1,0 0,0 0,11 2,18 7,13 9,1-3,1-2,62 10,159 13,-224-32,138-1,-29-2,-66 8,-45-5,46 1,71-10,117 5,-189 9,-53-5,48 1,-46-5,40 7,29 2,-88-10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6:16:03.5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0,'0'1,"1"0,-1 1,1-1,-1 0,1 0,-1 0,1 0,0-1,0 1,0 0,-1 0,1 0,0-1,0 1,0 0,0-1,0 1,0-1,0 1,0-1,1 1,-1-1,0 0,0 0,0 1,0-1,2 0,39 4,-38-4,60 6,98 23,-100-15,99 8,-70-19,98 9,49-2,-158 0,24 2,238 22,-173-13,69-2,81 10,-248-22,76-3,6 0,-125 0,0 1,35 10,-38-8,1-1,51 4,97-10,-154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6:16:05.4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25,'942'0,"-771"-12,3 0,453 13,-597-1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8T04:22:32.6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0,'397'24,"27"0,273-26,-442 3,-225-1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6:16:07.3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50,'580'-25,"-78"1,87 24,-284 1,-285-1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6:16:10.5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0,'0'3,"1"-1,-1 0,0 0,1 0,0 0,-1 0,1 0,0 0,0 0,0 0,0 0,1 0,-1-1,0 1,1 0,-1-1,1 1,0-1,-1 0,1 1,0-1,0 0,0 0,0 0,3 1,7 2,1 1,-1-2,17 3,-6-1,51 10,132 8,-123-16,536 21,-30-28,-569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6:16:13.0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72,'0'-2,"1"0,-1 0,1 0,-1 0,1-1,0 1,0 0,0 0,0 0,0 1,0-1,0 0,1 0,-1 0,1 1,-1-1,1 1,0-1,0 1,0 0,-1 0,1 0,0 0,0 0,0 0,1 0,-1 1,0-1,0 1,0-1,4 1,12-3,0 2,0 0,20 2,-9-1,136-9,146-3,1772 12,-2058 2,49 8,10 1,-57-8,0 2,0 0,35 12,-28-7,-18-5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6:16:15.4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49,'868'-20,"-172"12,-401 11,226-3,-498-1,0-2,28-5,42-4,513 13,-586-1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6:16:18.7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0 169,'191'2,"202"-5,-246-14,206-50,-191 33,-43 13,215-7,126 29,-186 2,-176 1,165 27,-77-10,-86-12,111 14,-161-20,60-3,39 2,-53 20,-77-20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8T04:54:42.4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0,'3570'0,"-3530"0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0:07.7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72,'6'0,"879"-32,-463 5,-297 22,716-3,-481 11,651-3,-992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0:12.6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50,'846'0,"-805"-2,1-3,53-11,-48 7,57-4,498 9,-316 7,-149-5,150 4,-186 9,43 2,443-14,-548 2,48 10,-48-6,45 2,-50-6,-1 1,1 2,-1 1,40 12,-36-9,0-2,1-2,-1-2,55-2,-42-1,84 9,115 25,-200-29,81-3,-76-2,-34 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0:15.0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27,'3'-3,"1"0,-1 1,1-1,0 1,0 0,0 0,0 1,0-1,0 1,0 0,1 0,-1 0,7 0,65-1,-51 3,1718 0,-1715 0,0 2,0 1,40 12,-40-9,-1-1,1-1,42 2,1-8,-51 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0:19.8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26,'209'2,"232"-4,-274-10,76-1,1356 14,-871-2,-708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8T04:22:39.3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1,'100'7,"-54"-2,9 0,195 10,18-26,95 3,-227 10,111-2,-229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1:05.1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49,'3'-2,"0"-1,1 1,0 0,-1 0,1 0,0 0,0 1,0 0,0 0,0 0,0 0,7 0,57-1,-45 2,133-2,239-10,264 1,-400 13,1089-2,-1299 4,-29 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1:10.0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3,'365'-3,"385"6,-536 8,108 2,2076-14,-2372 2,-1 2,29 6,-28-4,53 3,-55-6,-1 0,1 2,35 11,21 3,-60-15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1:12.5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49,'6'-5,"1"0,0 0,-1 1,1 0,1 0,-1 1,1-1,-1 2,1-1,0 1,0 0,16-1,11 0,60 3,-56 1,1467 2,-821-4,-633 4,98 17,-93-10,70 3,217-13,-324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1:27.292"/>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0,'22'2,"-1"0,1 1,-1 2,24 7,-23-5,1-2,-1 0,40 2,-34-5,0 2,0 0,29 10,-27-7,-1-1,46 4,2-9,-39-1,0 2,57 9,29 4,-43-7,-19-2,106-5,28 1,-119 10,-50-7,0-1,28 1,628-6,-655 2,50 10,-50-6,49 2,418-8,-477 2,1 1,28 6,9 2,-36-8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1:36.434"/>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25,'4'-3,"0"1,0-1,0 1,1 0,-1 0,1 0,-1 0,1 1,0 0,0 0,0 0,5 0,66 0,-51 1,1016 1,-889 13,-66-3,-7-1,-45-5,57 2,992-8,-1056 3,52 8,-51-5,49 3,49 3,-84-5,48 0,-70-6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1:42.306"/>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79,'0'-3,"1"1,0 0,0-1,0 1,0 0,0 0,0 0,1 0,-1 0,1 0,0 0,-1 0,1 1,0-1,0 0,0 1,0 0,0-1,0 1,1 0,1-1,51-19,-21 15,-1 1,1 2,0 1,-1 1,40 6,20-2,1905-3,-1977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1:44.142"/>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28,'0'0,"1"-1,-1 0,0 0,1 0,-1 0,0 0,1 1,-1-1,1 0,0 0,-1 1,1-1,-1 0,1 1,0-1,0 0,-1 1,1-1,0 1,0-1,0 1,0 0,-1-1,1 1,0 0,0 0,2-1,30-4,-29 5,381-5,-211 8,749-3,-896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1:48.669"/>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0,'2480'0,"-2331"12,-5 0,-79-14,-44 0,1 1,-1 2,0 0,1 0,34 9,-40-5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1:50.24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73,'0'-1,"0"0,1-1,-1 1,1-1,0 1,-1 0,1-1,0 1,0 0,0 0,0-1,0 1,0 0,0 0,0 0,1 0,-1 0,0 1,0-1,1 0,-1 1,1-1,2 0,40-12,-37 11,42-8,1 1,78-3,103 12,-107 1,-102-1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2:00.202"/>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56,'1'-1,"-1"-1,1 1,0 0,0 0,-1 0,1 0,0 0,0 0,0 0,0 0,0 0,0 0,0 0,0 1,1-1,-1 1,0-1,0 0,1 1,-1 0,2-1,35-11,-32 10,39-6,-1 1,1 3,0 1,0 2,45 6,23-2,827-3,-920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8T04:22:44.7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79,'980'0,"-922"-2,-1-2,97-21,-83 7,-46 10,0 2,43-6,172 9,-134 4,2478-1,-2546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2:02.009"/>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70,'387'18,"-51"2,-164-8,183-11,-146-4,482 3,-655-2,54-9,26-2,16 2,13-1,66-1,-127 6,373-38,-428 42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2:07.468"/>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24,'1065'0,"-1039"-1,50-10,-49 6,49-2,-53 7,-3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2:09.222"/>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25,'1147'0,"-1123"-2,-1 0,27-6,25-3,-56 10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2:36.832"/>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25,'158'12,"2"0,488-13,-626 0,-1-1,29-7,-27 5,-1 0,27 0,917 5,-939-3,52-8,-51 5,49-2,539 8,-588-1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2:49.392"/>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1 1,'663'0,"-627"2,54 9,-54-5,57 1,22-5,123-6,-98-19,-120 21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2:52.422"/>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1 1,'3601'0,"-3581"0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2:54.699"/>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1 25,'1575'0,"-1534"1,48 10,-49-6,52 2,1102-8,-1148-2,0-1,54-13,-55 8,1 2,51-1,-77 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2:58.378"/>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27,'0'-1,"1"0,-1 0,0 0,1 0,-1 1,0-1,1 0,-1 0,1 1,0-1,-1 0,1 0,-1 1,1-1,0 1,0-1,-1 1,1-1,0 1,0-1,0 1,-1 0,1-1,0 1,0 0,0 0,1 0,30-5,-27 5,361-5,-197 7,64-2,-212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3:00.599"/>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1 1,'1295'0,"-1275"0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3:02.423"/>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1 26,'0'-1,"1"0,-1 0,1 0,-1 0,1 0,-1 0,1 0,0 0,0 0,-1 1,1-1,0 0,0 0,0 1,0-1,0 0,0 1,0-1,0 1,0-1,1 1,-1 0,0 0,0-1,0 1,0 0,2 0,39-4,-38 4,527-3,-272 5,646-2,-885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8T04:22:58.3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1,'445'0,"-428"1,0 0,-1 2,30 8,-28-6,1-1,31 3,193-7,-117-1,2319 1,-2428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3:20.804"/>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24,'49'-11,"-7"1,5 8,0 2,0 2,49 9,-23-3,258-3,-179-8,675 3,-774 3,99 17,-95-10,73 4,-55-14,-23 0,0 3,54 8,-35-2,0-4,128-6,-65-2,696 3,-809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3:25.513"/>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74,'1'-2,"-1"1,1 0,0-1,0 1,-1 0,1 0,0 0,0 0,0 0,0 0,0 0,0 0,0 0,1 0,-1 1,0-1,0 0,1 1,-1-1,0 1,1 0,2-1,39-10,-35 9,39-6,0 2,1 2,82 4,25-1,1236-20,-925 23,-378-2,-67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3:27.794"/>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1 1,'1034'0,"-1014"0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4:27.616"/>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1 78,'0'-2,"0"0,1 0,-1 0,1 0,0 0,-1 0,1 1,0-1,0 0,0 0,0 1,0-1,1 1,-1-1,0 1,1 0,-1-1,1 1,0 0,-1 0,1 0,0 0,0 0,-1 0,1 1,0-1,2 0,64-13,-45 10,54-6,0 3,0 4,81 7,-13-1,1173-3,-1282 1,54 10,-53-5,58 2,-20-8,80 12,109 16,136-21,-230-9,-35 4,146-5,-211-8,-49 6,1 2,29-1,232 5,-263-1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4:38.342"/>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73,'0'-1,"1"-1,-1 1,1 0,-1 0,1 0,0 1,-1-1,1 0,0 0,-1 0,1 0,0 1,0-1,0 0,0 1,0-1,0 0,0 1,0-1,0 1,0 0,0-1,0 1,0 0,1 0,-1 0,1 0,37-5,-35 5,426-3,-218 5,1125-2,-1167-11,-1-2,-16 1,7-1,-11 14,-129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4:44.082"/>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98,'20'-1,"-1"-1,27-6,31-4,563 9,-327 6,-193-1,133-5,-150-7,64-3,-103 10,121-21,-125 14,30 1,0 4,103 8,-53 0,995-3,-1349 0,59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4:45.277"/>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0,'1'2,"-1"-1,1 0,-1 0,1 0,0 0,-1 0,1 0,0 0,0 0,0-1,0 1,0 0,0 0,0-1,0 1,0-1,0 1,0-1,0 1,2 0,25 9,23 2,1-1,105 7,110-13,-176-6,1354 0,-1421 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4:48.441"/>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0,'672'18,"-504"-11,149 9,122-8,-254-11,1494 3,-1659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4:50.552"/>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1 119,'0'-1,"1"0,-1 0,1 0,0 0,-1 1,1-1,0 0,-1 0,1 0,0 1,0-1,0 0,0 1,0-1,0 1,0-1,0 1,0 0,0-1,0 1,0 0,2-1,31-6,-27 6,78-12,165-4,-116 11,1051-9,-740 18,-344-1,109-5,-70-19,-99 13,1 2,54-1,760 9,-836-1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4:52.595"/>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25,'1389'0,"-1371"-1,0-1,30-7,32-3,-11 12,-48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8T04:23:01.2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63,'671'0,"-566"1,510-11,-418 3,-69 5,143-22,-180 13,158 1,-195 10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4:54.696"/>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0 119,'65'-3,"91"-16,8-1,-36 16,-69 4,103-14,-124 9,-1 2,60 3,34-2,-68-10,-47 8,1 1,28-3,153 8,61-4,-181-9,-53 6,50-2,51 7,-100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5:00.657"/>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1 120,'0'-1,"0"0,1 0,-1 0,1 0,-1 0,1 0,0 0,-1 1,1-1,0 0,0 0,-1 1,1-1,0 0,0 1,0-1,0 1,0-1,0 1,0 0,0-1,0 1,0 0,0 0,0 0,2-1,34-3,-31 4,438-5,-246 7,881-2,-1051-1,0-2,0-1,35-11,-30 8,55-7,100-11,-117 14,115-4,-3 16,-163-1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0:15:02.213"/>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26,'1500'0,"-1462"-1,53-10,23-2,-93 13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5:20.0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0,'1'3,"-1"-1,1 0,-1 0,1 1,0-1,0 0,0 0,0 0,0 0,0 0,1 0,-1 0,1 0,-1-1,1 1,0 0,0-1,-1 0,1 1,0-1,0 0,4 2,51 19,-51-21,29 9,1-2,0-2,64 3,116-11,-104-1,436 2,-525 0,0-1,0-2,43-12,-41 9,0 1,46-4,-28 6,-1-3,49-13,-55 12,-15 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5:21.4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1,'9'6,"1"1,-1-2,1 0,0 0,1 0,-1-1,1-1,-1 0,14 2,5 3,51 12,1-4,0-3,106 4,253-16,-202-5,-122 4,-96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5:25.9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28,'0'-1,"1"0,-1 0,1-1,-1 1,1 0,0 0,-1 0,1 0,0 0,0 0,0 0,0 1,0-1,0 0,0 0,0 1,0-1,0 0,0 1,0 0,0-1,1 1,-1-1,0 1,0 0,1 0,-1 0,2 0,43-4,-39 4,630-4,-325 7,2469-3,-2761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5:32.2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95,'1255'0,"-1204"-2,51-10,-17 2,4 0,95-5,56 18,192-5,-158-20,121-3,4 26,-379-1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5:34.1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1 136,'1833'0,"-1736"-4,0-5,105-23,-151 23,215-23,-219 28,123-1,-114 6,-1-3,62-10,91-11,-187 19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5:35.9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0,'1478'0,"-1450"0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5:42.6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 53,'-3'-3,"11"-4,13-6,-3 6,0 2,1 0,-1 1,1 0,35-1,102 7,-62 1,1527-3,-1597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8T04:23:11.5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1,'2746'0,"-1086"0,-1646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5:46.3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0 108,'3361'0,"-3168"-12,-3 0,-140 12,288-14,-252 8,90 4,19 0,-22-21,-116 13,105-4,-98 16,-35-1,1 0,-1-2,0-1,32-7,-41 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5:48.4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 98,'0'0,"1"0,-1-1,0 1,1 0,-1 0,0 0,0-1,1 1,-1 0,0 0,0-1,1 1,-1 0,0 0,0-1,0 1,0 0,1-1,-1 1,0 0,0-1,0 1,0 0,0-1,0 1,0 0,0-1,0 1,0 0,0-1,0 1,0 0,0 0,0-1,0 1,-1 0,1-1,0 1,0 0,0-1,0 1,-1 0,1 0,0-1,0 1,0 0,-1 0,1-1,0 1,-1 0,1 0,0 0,0 0,-1-1,1 1,0 0,-1 0,1 0,0 0,-1 0,1 0,0 0,-1 0,1 0,0 0,-1 0,1 0,-1 0,24-17,11 6,2 1,-1 1,42-3,110-4,521 9,-394 10,137-3,-430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5:51.3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1 119,'389'-14,"-39"7,-66 4,-133-6,152-5,2043 14,-2176-12,6-1,-15 1,-2 1,-56 12,109-2,-53-22,-140 22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5:53.4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1,'806'0,"-775"1,55 11,-46-6,-17-3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5:55.5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0,'942'0,"-923"0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5:59.0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47,'74'-9,"-13"-1,944-17,-983 27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6:00.6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0,'1744'0,"-1724"0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6:01.7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1,'39'0,"47"-1,-1 4,87 14,13 9,220 3,192-28,-266-5,-89 4,-222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6:03.6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1,'423'23,"-10"1,1244-25,-1637 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6:06.4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1,'2106'0,"-2077"0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8T04:23:15.6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0,'801'0,"-767"2,0 1,37 9,-38-6,0-1,42 0,538-6,-457 9,-16-1,692-6,-404-2,1307 1,-1246 39,-485-38,32 3,-9-1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6:09.6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1,'609'0,"-467"12,3 0,242 5,-236-12,-109-6,0 2,1 2,48 9,-72-7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6:11.6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1 113,'277'2,"292"-5,-480-4,98-23,36-3,501 10,-159 23,-552-1,1-1,-1 0,0 0,14-5,-11 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6:14.1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1 122,'1'-3,"-1"0,1 0,0-1,0 1,1 0,-1 1,1-1,-1 0,1 0,0 1,0-1,0 1,1-1,-1 1,0 0,1 0,-1 0,1 0,0 0,0 1,0-1,0 1,5-2,9-4,-1 2,1-1,19-2,2 2,62-1,27-4,-51 3,0 3,106 7,-53 1,1616-3,-1725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6:32.176"/>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1,'1035'0,"-1015"0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6:39.3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28,'3'-2,"0"-1,0 1,0 0,0 1,1-1,-1 0,1 1,-1 0,1 0,-1 0,1 0,5 0,51-3,-42 4,531-4,-281 7,-242-1,1 0,27 7,-27-4,53 3,663-9,-720 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6:41.4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0,'1433'0,"-1411"0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6:43.2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1 113,'49'-19,"-2"13,1 2,-1 2,61 5,-3 0,1042-3,-972-15,-87 5,-53 5,0-2,42-13,19-4,-61 17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6:45.6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27,'124'-18,"520"10,-374 11,-130-3,1 6,-2 6,146 32,-169-22,0-5,125 1,236-17,-217-4,196 3,-435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6:48.4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1,'4'2,"0"1,1-1,-1 0,0 0,1-1,0 0,-1 1,1-1,0-1,-1 1,1-1,0 0,5 0,11 1,930 51,808-53,-1738 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6:51.3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1,'1012'0,"-917"4,-1 5,99 21,-58 6,-14-3,-82-27,1-3,-1-1,56-5,-13 0,-57 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8T04:21:38.1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1,'427'7,"-77"0,492-6,-442-1,-386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8T04:26:43.454"/>
    </inkml:context>
    <inkml:brush xml:id="br0">
      <inkml:brushProperty name="width" value="0.05" units="cm"/>
      <inkml:brushProperty name="height" value="0.05" units="cm"/>
      <inkml:brushProperty name="color" value="#E71224"/>
    </inkml:brush>
  </inkml:definitions>
  <inkml:trace contextRef="#ctx0" brushRef="#br0">1 1 24575,'2397'0'-1365,"-2379"0"-5461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6:55.0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48,'117'0,"57"2,263-31,-341 17,1 4,187 9,-183 10,52 2,-76-15,-34 0,0 2,0 1,56 10,-95-10,-1 0,1-1,0 1,-1 1,1-1,-1 0,1 1,-1 0,0-1,6 5,-4 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6:57.6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23,'0'-1,"0"0,1 0,-1 0,1 0,0 1,-1-1,1 0,-1 0,1 0,0 1,0-1,-1 0,1 1,0-1,0 0,0 1,0-1,0 1,0 0,0-1,0 1,0 0,0-1,0 1,0 0,2 0,34-4,-32 3,446 0,-268 11,91 3,57 4,-98 3,-123-11,171-7,-131-5,1803 3,-1855-4,98-17,10-2,-127 10,-58 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1:57:05.458"/>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76,'0'-1,"1"0,-1 0,0 1,1-1,-1 0,1 0,0 0,-1 1,1-1,0 0,-1 0,1 1,0-1,0 1,-1-1,1 0,0 1,0 0,0-1,0 1,0 0,0-1,0 1,0 0,0 0,1 0,33-5,-30 4,105-4,-64 5,65-11,-39 3,0 3,109 7,-57 0,-60-3,108-17,-106 11,0 3,84 7,-33-1,307-2,-405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01:01.4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96,'1583'0,"-1533"-2,57-10,-18 0,-8 3,-32 2,55 1,-10 8,103-4,-127-9,-49 6,1 2,29-2,29 4,100-15,-123 11,108 4,-81 2,-64-1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01:03.6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0 170,'7'-4,"0"0,0 1,0-1,0 1,0 1,1-1,-1 1,1 1,15-2,-5 0,132-18,295-3,-141 15,433-63,-599 63,161 8,-122 4,-105-5,-37 0,0 2,-1 1,1 1,34 8,-49-5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01:06.7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1,'12'9,"0"-1,1 0,0-1,0 0,26 8,-12-3,33 12,0-3,1-2,1-2,1-4,77 7,451 12,2-31,-279-3,-294 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01:08.6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98,'71'-21,"178"15,-3 0,-27-3,-54 3,6-17,-117 13,1 3,60-1,10 7,125 4,-109 21,-118-19,-3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01:21.2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88 214,'6'-3,"0"-1,-1 1,1 0,0 1,0-1,1 1,-1 0,0 1,1-1,6 1,10-4,83-21,456-93,-304 94,-164 18,347 1,-250 9,948-3,-1086 3,-1 2,56 12,40 6,-142-23,77 13,-79-12,0 0,0 0,0 0,0 0,0 1,0 0,-1 0,1 0,0 0,-1 0,0 1,0 0,1 0,-1-1,-1 2,6 5,-8-8,1 0,-1 0,0 0,0 0,1 0,-1 0,0 0,0 0,0 0,0 0,0 0,0 0,-1 0,1 0,0 0,0 0,-1 0,1 0,0 0,-1 0,1 0,-1-1,1 1,-1 0,0 0,1 0,-1-1,0 1,0 0,1-1,-1 1,0-1,0 1,-1 0,-37 16,32-14,-41 11,-1-3,1-1,-67 4,16-2,-287 29,108-14,213-16,42-6,0-1,-27 0,-232 18,18-10,-83 1,-981-14,1301 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01:28.1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77,'346'-6,"-257"0,164-33,-182 27,1 4,1 3,130 7,-58 1,64-3,-190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01:35.382"/>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0 1,'1064'0,"-928"12,-11 0,-91-10,0 1,1 3,-2 0,37 13,-51-14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8T04:26:50.587"/>
    </inkml:context>
    <inkml:brush xml:id="br0">
      <inkml:brushProperty name="width" value="0.05" units="cm"/>
      <inkml:brushProperty name="height" value="0.05" units="cm"/>
      <inkml:brushProperty name="color" value="#E71224"/>
    </inkml:brush>
  </inkml:definitions>
  <inkml:trace contextRef="#ctx0" brushRef="#br0">0 1 24575,'5009'0'-1365,"-4931"0"-5461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01:37.936"/>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95,'1164'0,"-1120"-2,-1-2,57-13,-55 8,0 2,47-1,-69 8,204-13,-153 7,126 4,15 0,-123-10,-58 7,62-3,161 9,-236-1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02:16.4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99,'52'-2,"72"-12,-112 12,67-5,148 6,-98 4,-15-1,124-5,-130-7,57-3,-137 11,48-8,23-3,-12 13,-24 0,106-13,-85 4,0 4,106 7,-53 1,705-3,-802 2,47 8,-47-5,51 2,-66-7,3-1,0 1,0 2,0 1,32 7,-31-4,45 3,1 0,-41-3,-2 0,1 0,33 13,-19-6,-27-9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02:24.1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0,'1767'0,"-1722"2,44 8,32 2,-83-9,47 9,-17-1,-12 2,-40-9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02:26.4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47,'0'-1,"0"1,1-1,-1 0,0 0,1 1,-1-1,1 0,0 1,-1-1,1 0,-1 1,1-1,0 1,-1-1,1 1,0-1,0 1,0 0,-1-1,1 1,0 0,0-1,0 1,0 0,-1 0,2 0,28-4,-27 3,878-27,-775 28,-88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02:33.3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1,'759'0,"-713"0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02:35.1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0 142,'8'-7,"-1"1,1 0,1 0,-1 1,1 1,0-1,0 1,18-5,83-16,-66 17,27-5,0 3,0 3,83 4,-128 2,0-2,30-5,-28 3,45-2,-53 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02:37.1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1,'2777'0,"-2757"0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02:46.1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0 119,'55'-3,"-1"-2,97-24,48-4,-12 11,-84 9,111 0,-136 13,287 15,-135 24,-192-31,0-2,40 1,31 4,2 0,-73-8,0 1,48 12,-29-5,1-3,-1-3,1-2,91-6,-24 0,1392 3,-1492-1,0-2,30-6,-50 8,17-3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02:48.1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0,'380'13,"12"0,167-14,-534 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02:50.3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47,'728'-18,"-215"12,-323 7,-148-3,48-8,-50 4,53 0,164 7,-237-1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8T04:26:54.291"/>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02:58.3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97,'322'13,"12"-1,720-12,-1003-3,-1-1,52-13,-47 7,71-4,2 14,-65 1,102-11,-158 9,188-27,282-6,-312 32,142 6,-239 4,71 20,-72-13,73 6,-93-17,-1 2,81 22,-107-20,-20-8,0 0,1 0,-1 0,0 0,1 0,-1 1,0-1,1 0,-1 0,0 0,0 0,1 1,-1-1,0 0,1 0,-1 0,0 1,0-1,0 0,1 1,-1-1,0 0,0 0,0 1,0-1,1 0,-1 1,0-1,0 0,0 1,0-1,0 0,0 1,0-1,0 0,0 1,0-1,0 0,0 1,0-1,0 0,0 1,-1-1,1 0,0 1,0-1,0 0,0 1,-1-1,1 0,-1 1,-8 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2:50.7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0,'1330'0,"-1170"12,-2 0,-115-10,46 8,39 1,238-13,235 4,-427 9,91 2,791-14,-1032 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2:55.6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49,'1482'0,"-1459"-1,-1-1,0-2,40-11,-36 8,1 1,34-3,391 5,-240 6,1564-2,-1775 0,1 0,0 0,0 0,0 0,0 0,0 0,0 0,0 1,0-1,-1 1,1-1,0 1,0 0,-1-1,1 1,0 0,-1 0,3 3,-7 7,-18 4,-20 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2:57.9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3,'283'-2,"298"5,-377 23,-101-9,-78-14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3:00.9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51,'0'-1,"0"0,1 1,-1-1,0 0,1 0,-1 1,0-1,1 1,-1-1,1 0,-1 1,1-1,-1 1,1-1,-1 1,1-1,0 1,-1-1,1 1,-1 0,1-1,0 1,0 0,-1 0,1-1,0 1,1 0,24-4,-21 4,586-33,4 35,-215 0,2477-2,-2837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3:11.4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1,'4'0,"1"0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3:14.0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54,'2'-1,"1"1,-1-1,1 0,-1 0,0 0,1 0,-1 0,0 0,0-1,0 1,0-1,3-2,17-11,1 9,0 1,1 0,-1 2,1 1,0 1,0 1,33 5,13-3,596-1,-646 0,0 1,29 6,36 4,586-10,-326-4,-308 3,49 10,-49-6,46 2,575-8,-636 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3:15.6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1,'2259'0,"-2231"0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3:17.0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24,'152'-12,"3"0,-5 13,-124-1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3:17.8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0,'4'0,"5"0,6 0,7 0,9 0,3 0,-5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19:27.3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1,'1201'0,"-1173"1,51 10,-51-6,49 2,393-8,-450 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3:19.8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0 124,'3362'0,"-3303"-2,-1-2,1-2,79-21,-104 21,56-3,-4 0,211-17,-196 18,29-5,-53 5,0 3,112 6,-58 2,-78-3,-32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3:21.4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1 122,'0'-3,"0"0,1 0,-1 0,1 0,0 0,-1 1,2-1,-1 0,0 0,0 1,1-1,-1 1,1-1,0 1,0 0,0 0,0 0,0 0,1 0,-1 0,0 0,1 1,0-1,-1 1,4-2,9-2,0-1,0 2,26-5,-19 5,39-8,1 3,78-2,129 12,-154 1,427-1,-516 1,0 1,-1 1,42 11,-41-8,1-1,-1-1,34 1,111 7,-144-9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3:49.9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1 144,'0'-1,"0"0,1 0,-1 0,1-1,0 1,-1 0,1 0,0 0,0 0,0 0,-1 0,1 1,0-1,0 0,0 0,0 1,1-1,-1 0,0 1,0-1,0 1,3-1,31-9,-31 9,82-14,0 3,1 5,123 5,23-2,-112-7,58-2,-79 14,1-4,192-33,-268 32,1 1,42 0,-44 3</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3:51.1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1,'4'0,"0"1,0 0,0 0,-1 0,1 0,0 1,-1-1,6 5,14 4,58 18,2-4,0-3,2-4,0-3,137 3,493-17,-295-3,-400 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3:53.8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1 143,'37'0,"1"3,51 9,-17-4,0-2,129-8,-68-1,47 6,192-6,-267-9,47-1,160-2,-172 6,-6 0,123-5,111-3,-257 5,119-7,-166 16,95-17,-96 10,98-3,-133 13,-4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4:29.2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52,'0'-1,"1"-1,0 1,-1-1,1 0,0 1,0-1,0 1,0 0,0-1,0 1,0 0,0-1,0 1,1 0,-1 0,1 0,-1 0,1 0,-1 1,1-1,-1 0,1 1,-1-1,3 0,42-10,15 4,0 3,107 6,-46 1,66-5,195 5,-122 31,-55-4,68 9,-129-20,0-6,177-8,-314-5,6-1,0 0,0 0,18-5,-12 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5:15.0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2,'4'3,"-1"-1,1 1,-1-1,1 0,0 0,0 0,0 0,0-1,1 1,-1-1,0 0,0 0,7 0,65 0,-52-1,963-1,-754-12,4 0,2024 14,-2239-1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5:22.8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96,'102'2,"178"28,-40-4,-41-5,142 3,-149-14,392-3,-334-10,-220 3,-1-2,0-1,0-1,0-2,37-11,-28 8,1 2,0 1,56 0,-46 3,306-11,-37 2,-245 9,0-4,-1-2,106-29,-109 21,2 3,120-9,-118 16,147 2,-151 6,-49-1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5:31.047"/>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0 167,'72'-19,"49"1,158-17,-196 25,61-3,8 1,12-1,471 14,-585-3,-1-3,51-11,-50 6,100-4,-130 14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5:38.1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1 259,'2'3,"1"-1,0 0,0 0,0 0,1 0,-1-1,0 1,1-1,-1 0,1 0,-1 0,1 0,4 0,53 2,-39-3,673-19,-551 12,-94 7,0-2,0-3,76-17,-88 15,1 1,0 1,68 3,-55 1,64-8,-37-3,471-55,-290 30,-58 6,130 12,455-13,-730 32,61 1,-117-1,1 0,-1 0,1 0,-1 0,1 1,-1-1,1 0,-1 1,0-1,1 1,-1-1,0 1,1 0,-1-1,0 1,0 0,1 0,-1 0,0 0,0 0,0 0,0 0,-1 1,1-1,0 0,0 0,-1 1,2 1,-2 0,0 1,0-1,0 0,0 0,0 1,-1-1,1 0,-1 0,0 0,0 0,0 0,-3 5,-2 4,-1 0,0 0,-1 0,-1-1,-13 14,16-20,0-1,0 1,-1-2,1 1,-1 0,0-1,0 0,0-1,-16 4,-72 7,70-11,-243 16,138-8,-177-8,137-5,-667 3,805 2,-1 1,1 1,1 1,-1 3,-52 18,64-18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19:30.0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1,'0'1,"1"0,-1 0,1 1,0-1,0 0,0 0,0 0,0 0,0 0,0 0,0 0,0 0,0-1,0 1,1 0,-1-1,0 1,0 0,1-1,-1 0,1 1,1-1,39 11,-33-10,148 23,-95-17,10-1,108-5,27 1,-112 9,66 2,-77-14,-12-1,0 3,0 2,127 25,-143-19,0-2,1-2,0-3,63-6,1 1,90 3,-191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5:45.5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77,'0'-1,"1"-1,-1 0,1 0,0 0,0 0,0 0,0 0,0 1,0-1,0 1,0-1,1 0,-1 1,1 0,-1-1,1 1,-1 0,1 0,0 0,-1 0,1 0,0 0,0 1,3-2,57-15,-45 13,28-4,-1 2,1 2,0 2,71 6,-11-2,2322-2,-2407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5:48.6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96,'34'14,"-14"-4,28 6,2-1,0-3,0-2,1-2,0-3,67 0,625-6,-698-1,45-8,42-2,-79 12,-8 1,0-2,1-1,-1-3,59-14,-53 8,1 2,57-2,-30 3,128-26,-133 19,0 3,110-3,-79 15,125-18,-173 13,85 4,-89 2,-28-1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5:55.4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1 142,'70'-10,"-13"0,169-26,-155 21,116-7,285-3,-379 14,-48 5,51 0,67 7,-142-1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5:58.6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24,'62'10,"-9"0,508-2,-322-11,279-12,-227 2,-32 2,283 1,-361 11,-161-1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6:02.5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0,'34'2,"44"7,12 1,250 10,275 9,581-29,-1176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6:05.9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1815 75,'-87'2,"0"4,0 4,-155 39,-261 57,373-88,-251 3,344-21,15 0,0 0,-1-2,-36-6,51 6,0-1,1 0,-1 0,0 0,1-1,0 0,0-1,0 0,1 0,-1 0,1-1,0 1,-8-12,11 14,0-1,0 1,1-1,-1 1,1-1,0 0,0 0,1 0,-1 0,1 0,0-1,0 1,0 0,0-8,1 9,1 0,0 0,0 0,0 0,1 0,-1 0,1 0,-1 0,1 0,0 1,0-1,0 1,0 0,1-1,-1 1,1 0,-1 0,1 0,0 1,4-3,18-9,0 1,1 1,0 1,0 2,1 0,0 2,1 1,28-2,40 2,96 7,-63 0,-51-2,-57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6:07.8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26,'0'1,"1"-1,-1 1,0 0,0 0,1 0,-1 0,1 0,-1-1,1 1,-1 0,1 0,-1-1,1 1,0 0,-1-1,1 1,0-1,0 1,-1-1,1 1,0-1,0 1,0-1,0 0,-1 0,1 1,0-1,1 0,31 5,-29-5,436 5,-244-7,478 1,-635 0,53-10,-53 5,49-1,-52 5,64-12,-89 13,29-4,0 2,53 4,-41 0,-13-1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7:50.3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26,'9'0,"454"-18,-349 10,137 8,-98 3,623-3,-756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8:00.8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 1,'0'0,"-1"0,1 0,0 0,-1 0,1 0,0 0,-1 0,1 0,0 0,-1 0,1 0,-1 0,1 0,0 0,-1 1,1-1,0 0,-1 0,1 0,0 0,0 1,-1-1,1 0,0 0,0 1,-1-1,1 0,0 1,0-1,0 0,-1 1,1-1,0 0,0 1,0-1,0 0,0 1,0-1,0 0,0 1,0-1,0 1,0-1,0 0,0 1,0-1,0 0,0 1,0-1,0 0,1 1,-1-1,0 0,0 1,0-1,1 0,-1 1,16 18,6-8,1-1,0-1,1-1,0-1,28 5,-9-2,-3-2,-1-2,1-2,44-1,65 7,-44 6,176 3,-137-32,-96 6,59 0,-98 8,15-1,-1 0,0-2,30-5,-32 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8:03.1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1 122,'1241'0,"-1080"-12,-4 0,-107 9,96-17,-98 11,1 2,54-1,-31 9,-21 1,0-3,-1-2,55-9,23-4,-37 7,-17 1,0 3,146 10,-131 7,125 34,-192-41,397 89,-394-90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19:37.2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1 170,'38'-2,"1"-2,-1-2,60-17,-59 13,0 1,1 2,51-2,530 8,-276 3,-319-4,0 0,28-7,-27 4,52-3,76 10,114-4,-186-9,-46 6,49-2,-33 7,-6 1,-1-3,73-10,-86 7,0 2,39 1,-42 2,0-1,0-2,32-6,-21 2,0 3,0 1,0 1,46 6,10-1,980-3,-1057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8:08.3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2,'345'24,"12"-1,986-24,-1269-2,96-18,-96 10,99-2,704 15,-856-2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8:09.9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1,'2351'0,"-2328"0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8:12.2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0,'0'2,"0"-1,1 0,-1 0,1 0,-1 0,1-1,0 1,-1 0,1 0,0 0,0 0,-1-1,1 1,0 0,0-1,0 1,0 0,0-1,0 1,0-1,0 0,0 1,0-1,0 0,0 0,1 1,1-1,36 4,-35-4,210 24,55 2,239-27,-488 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8:23.9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1,'649'23,"-547"-11,65 2,3673-13,-1754-3,-2066 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8:46.026"/>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0 48,'232'2,"245"-5,-336-8,46-1,-26 0,-2 1,1047 12,-1192-1,0 2,0 0,-1 0,14 6,-11-4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8:53.3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1,'4'4,"5"1,5 0,8-1,5-1,9-2,3 0,3 0,2-1,1 0,2-1,-4 1,-5 0,-5 0,-4 0,-3 0,-6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8:55.5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25,'0'1,"0"0,1 0,-1 0,1-1,-1 1,1 0,-1 0,1 0,-1 0,1-1,0 1,-1 0,1-1,0 1,0 0,-1-1,1 1,0-1,0 0,0 1,0-1,0 1,0-1,0 0,0 0,0 0,0 1,1-1,35 3,-31-2,532 4,-289-8,14 5,285-5,-319-20,-138 12,100-1,2452 13,-2620-1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8:58.6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97,'3'-2,"1"-1,-1 1,0 0,0 0,1 1,0-1,-1 1,1 0,-1-1,1 2,0-1,6 0,52-2,-38 3,543-2,-289 4,-110-14,4 0,77-9,-180 13,695-13,-502 24,577-3,-812 2,1 1,47 12,-37-7,52 5,0-5,1-3,107-8,-36 0,468 3,-606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9:02.5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49,'445'-18,"-323"7,188-8,1071 20,-721-2,-640 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9:09.950"/>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0 3,'154'-2,"160"5,-283 0,-1 2,34 10,-38-8,1-2,-1 0,36 1,127 6,30 1,1086-14,-1263-1,52-9,30-1,-95 11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19:42.4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1 119,'3857'0,"-3819"-2,48-8,-48 4,46 0,12 8,80-4,-106-9,-49 7,0 0,30 0,39 0,167-31,-190 28,-1 2,113 6,-55 2,458-3,-554-2,51-8,-51 5,49-2,-54 7,-2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9:22.1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0,'89'4,"91"16,57 3,502-21,-362-5,96 3,-454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9:26.9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51,'1'-1,"-1"0,0 0,1 0,-1 0,1 0,0 0,-1 0,1 1,-1-1,1 0,0 0,0 1,0-1,-1 0,1 1,0-1,0 1,0-1,0 1,0-1,0 1,0 0,0-1,0 1,0 0,0 0,2 0,34-5,-32 4,320-15,308 4,-385 15,144-3,-382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9:28.9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0,'0'1,"1"0,-1-1,0 1,1 0,-1 0,1-1,-1 1,1 0,-1-1,1 1,-1-1,1 1,0-1,-1 1,1-1,0 1,-1-1,1 0,0 1,0-1,-1 0,1 1,0-1,0 0,1 0,25 5,-24-5,105 8,152-8,-112-3,1195 3,-1323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9:31.7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10,'3202'0,"-3156"-4,-27-2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9:35.9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26,'241'2,"258"-5,-293-8,118-2,1370 14,-893-2,-781 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9:44.2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0,'298'25,"9"-1,-256-24,18-2,1 4,78 11,110 15,-237-25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19:46.7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0 141,'3'-2,"0"0,0 0,0 0,1 0,-1 0,0 1,1-1,0 1,-1 0,1 0,-1 0,7 0,51-1,-37 2,849-3,-443 5,-321-7,146-25,88-6,21 18,41 11,-236 9,489-2,-630-1,51-10,-50 6,46-2,-55 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22:30.3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0,'76'5,"0"2,95 22,-3 0,454 18,6-44,-421-5,-55 0,176 4,39 40,7-37,-226-6,-128 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22:37.3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0 108,'181'1,"221"-3,0-33,-313 26,0 4,98 7,-48 0,834-2,-935-1,45-9,26-1,89-2,69 0,-255 12,0 1,0-2,20-4,-13 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22:39.7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0,'118'18,"148"-8,8 0,477 1,-457-13,2025 2,-2299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19:45.4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1,'1483'0,"-1463"0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22:41.0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58,'1041'-29,"-608"11,-43 16,-215 3,-126-5,-33-1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22:46.1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1,'1596'0,"-1565"0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22:47.9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1,'712'0,"-683"0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22:51.0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32,'954'0,"-908"-1,45-10,43-1,1607 12,-804 1,-930-2,-22-1,10 1,-31-4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12:22:53.6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1,'1412'0,"-1391"0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19:49.7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95,'1108'0,"-935"-12,-12 1,17 12,91-3,-150-8,62-3,3273 14,-3382-4,100-18,-103 10,116-3,309 15,-475-1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19:54.6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0,'4296'0,"-4270"0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8T04:21:39.7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0,'39'2,"71"11,-53-4,708 84,-491-86,-209-8,81 10,-1-1,256-8,-367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19:57.0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0,'2377'0,"-2358"0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0:01.8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0 144,'297'-18,"53"-14,-320 29,0-2,32-9,-34 7,1 1,47-4,186-13,82-2,-322 25,-2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0:05.9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75,'3784'0,"-3764"-1,-1-1,33-7,-31 4,0 2,24-2,25 4,205-15,-223 11,59 2,-66 4,-1-3,57-8,-39 2,1 3,121 6,-65 1,439-2,-538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0:10.1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48,'706'0,"-673"-2,53-9,-53 6,51-3,-34 8,-12 1,1-2,-1-2,38-7,-34 3,-23 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0:12.3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24,'858'0,"-710"-12,3 0,924 13,-1053-1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0:23.1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24,'1508'0,"-1468"-2,47-8,-47 5,51-2,185 8,-253-1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0:27.0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1,'4023'0,"-4003"0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0:32.1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1,'896'0,"-876"0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0:34.8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26,'3'-3,"1"1,-1-1,1 1,0 0,-1 1,1-1,0 0,0 1,0 0,0 0,1 0,5 0,58-1,-45 2,999-1,-497 3,-505-2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0:37.9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1,'847'0,"-827"0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8T04:21:47.1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1,'88'4,"-1"3,93 21,-69-9,271 32,46 7,-327-39,-48-8,0-2,98 3,1534-16,-973 5,-503-1,-194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0:39.5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1,'1555'0,"-1536"1,-1 0,28 8,14 0,-35-7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0:46.238"/>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1 104,'76'-1,"108"-16,-110 10,147 6,-97 4,45-18,-83 5,-14 0,29-2,-95 12,-4 0,0 0,0 1,0-1,0 0,0 0,0 0,0-1,0 1,-1 0,1-1,0 0,0 1,0-1,0 0,-1 0,1 0,0 0,-1 0,1 0,0 0,-1 0,0-1,1 1,1-3,2-12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0:55.9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1,'96'4,"131"23,-148-16,-11-1,-25-2,83 2,1374-11,-1484 0,0 0,0-2,15-3,34-6,-46 11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0:58.3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3,'280'-3,"290"6,-386 8,116 2,-7-14,-274 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1:06.344"/>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1,'61'1,"-2"2,110 21,-71-6,1-6,189 1,-245-12,0 1,44 9,-4-2,1-4,108-7,-53-1,620 3,-558-12,4 0,-182 12,0 1,1-1,0-2,0 0,34-8,-43 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1:11.3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47,'0'-1,"1"0,-1 0,1 0,0 0,0 0,-1 1,1-1,0 0,0 0,0 1,0-1,0 1,0-1,0 1,0-1,0 1,0-1,0 1,0 0,1 0,-1-1,0 1,0 0,2 0,36-4,-33 4,594-8,-339 11,-44-15,10 0,398 13,-605-1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1:13.8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1,'3345'0,"-3196"12,5 0,172 2,60-4,-277-10,-89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19:08.9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52,'39'-2,"-1"-2,57-12,41-6,470 15,-342 10,-182-4,-28-1,0 2,0 2,0 3,84 19,-79-11,89 8,-108-16,48 2,29 4,11 2,-17-2,9-1,-74-8,50 9,-3 4,1-5,131-1,-191-10,43 0,138 16,-155-9,114-2,-114-5,-40 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19:16.1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49,'3'-2,"0"0,0-1,0 1,1 0,-1 1,0-1,1 0,0 1,-1 0,1 0,0 0,4 0,54-3,-9 1,44-9,1 4,164 8,-108 2,-81 0,92 14,-82-9,149-6,-100-4,1066 3,-1178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19:17.7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1 131,'64'-10,"-5"0,547 4,-326 9,278-3,-555 1,0-1,0 0,-1 0,1-1,0 1,0-1,0 1,-1-1,1 0,4-2,-7 3,0 0,0 0,1-1,-1 1,0 0,0 0,0-1,0 1,0 0,1 0,-1-1,0 1,0 0,0-1,0 1,0 0,0 0,0-1,0 1,0 0,0-1,0 1,0 0,0 0,0-1,0 1,-1 0,1-1,0 1,0 0,0 0,0-1,-1 1,1 0,0 0,0-1,-22-16,-49-19,-18-3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8T04:21:49.6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1,'503'22,"-185"-4,74 8,-330-21,131 1,0 0,-25 4,17 2,356 6,-253-14,55 21,-145-7,-127-12,84 3,1092-9,-1227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19:20.3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26,'31'-2,"48"-8,23-2,740 10,-412 5,-219-3,-191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1:53.7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15,'2800'0,"-2791"0,-1 0,0-1,0 0,0-1,12-3,-5-1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1:56.7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0 133,'0'-2,"1"-1,-1 0,1 0,-1 1,1-1,0 0,0 1,0-1,0 1,0-1,1 1,-1-1,1 1,0 0,-1 0,1 0,0 0,0 0,0 0,1 0,-1 1,0-1,1 1,-1 0,1-1,-1 1,1 0,3 0,11-4,0 1,0 1,29-2,-4 1,11-4,59-1,15-1,-16 0,178 9,-133 3,4055-2,-4199 0,0-1,0-1,21-5,-13 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2:01.3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0,'26'2,"0"1,0 1,40 11,-40-8,1-1,0-1,33 1,-19-6,82 13,-62-6,0-2,119-6,-64-1,2805 2,-2901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2:11.9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29,'98'-2,"103"-16,-102 10,159 8,-108 3,2550-3,-2680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2:33.490"/>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98,'7'-4,"-1"0,1 1,0 0,0 0,0 1,0-1,1 2,-1-1,0 1,1 0,13 0,19-4,94-20,266-13,142 37,-257 4,-130 10,-102-7,56 1,910-8,-974 3,45 8,35 1,751-9,-425-4,-431 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2:38.774"/>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0,'18'1,"-1"1,32 7,32 3,-36-11,-3-1,0 2,42 8,133 21,-72-13,-51-9,184-7,-133-4,913 2,-1032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2:41.492"/>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26,'48'-10,"-6"0,317 4,-193 9,628-3,-765 2,51 8,20 2,70-12,-151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2:45.023"/>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27,'4'-3,"0"0,0 1,0-1,0 1,1 0,-1 0,1 0,-1 1,1 0,0 0,-1 0,10-1,65 1,-53 1,934 1,-927 1,53 9,-53-5,51 1,-50-5,42 8,24 1,-80-11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2:46.793"/>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0,'1482'0,"-1461"0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8T04:21:59.4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1,'110'0,"423"5,126 29,-150-12,-8-21,-487-1,121-1,180 2,134 49,-248-20,75-3,-241-25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2:49.239"/>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72,'2552'0,"-2418"-11,-5-1,569 12,-661-2,54-9,-53 5,49-1,-57 6,44-9,-44 5,46-2,17 8,-72-1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4:49.0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0,'229'15,"-109"-5,36 12,-111-13,0-2,60 1,-40-4,105 19,-161-22,75 10,88-2,32 4,-57-2,176-11,-138-2,1061 2,-1182-3,95-17,25-2,89-10,-185 19,-13 6,145 7,-94 3,-103-3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4:51.0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3,'50'10,"-8"0,308-5,-188-7,-66 2,32 1,138-16,-139 5,173 8,-135 5,1879-3,-2019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5:02.976"/>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26,'0'-1,"0"0,1 1,-1-1,0 0,1 0,-1 0,1 0,-1 1,1-1,-1 0,1 1,0-1,-1 0,1 1,0-1,-1 1,1-1,0 1,0-1,0 1,0-1,-1 1,1 0,0 0,0-1,0 1,1 0,31-4,-28 3,389-4,-212 8,2526-3,-2688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5:08.6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24,'1574'0,"-1378"-11,12-1,-186 12,-2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5:10.1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0 136,'1295'0,"-1086"-14,-109 5,450-40,-504 44,50-12,-57 8,-1 2,53-2,-66 8,49-10,-72 10,19-3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5:11.8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97,'5'-3,"1"0,0 0,-1 1,1 0,0 0,0 0,0 1,0 0,0 0,0 0,1 1,8 1,-1-2,459-6,-6 1,-120-20,349-10,-182 37,-485-1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5:18.031"/>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1,'985'0,"-962"0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5:19.36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1,'853'0,"-832"1,0 1,29 6,20 3,-52-10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6:47.3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1,'3530'0,"-3510"0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8T04:22:03.0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1,'185'-1,"213"3,-183 14,-69-3,121-11,-142-4,2770 2,-2761 2,198 29,-289-25,-11-1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6:54.9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0,'666'0,"-517"12,2 0,-111-10,48 8,-47-5,48 1,-64-4,1 0,-1 2,45 12,-38-8,48 6,-74-13,0-1,-1 0,1 0,0-1,0 1,-1-1,1 0,-1-1,1 0,7-3,7-5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7:00.3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0,'490'0,"-461"2,56 9,-55-6,51 3,827-9,-887 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7:02.4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27,'90'-11,"-10"1,655 5,-395 8,1285-3,-1605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7:38.9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1,'70'0,"155"-1,248 33,-114 4,-185-30,52 6,-143-5,99-4,-160-3,-2-1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7:39.9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2,'235'-1,"260"2,-190 23,25-1,-282-22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7:41.8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1,'333'18,"-263"-11,242 17,871-25,-1159 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7:51.564"/>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25,'105'2,"115"-5,-146-8,-51 7,-1 0,28 0,469 5,-499-1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7:57.4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21,'0'-1,"0"0,1 0,0 0,-1 0,1 0,0 0,-1 1,1-1,0 0,0 0,0 0,0 1,-1-1,1 0,0 1,0-1,0 1,1-1,-1 1,0 0,0-1,0 1,0 0,0 0,0 0,3 0,38-4,-35 4,683 18,-642-14,60 7,64 2,1077-14,-1224 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8:08.0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1 166,'0'-1,"0"0,1 0,-1 0,1 0,-1 0,1 0,-1 0,1 0,0 0,0 1,-1-1,1 0,0 0,0 0,0 1,0-1,0 1,0-1,0 1,0-1,0 1,0-1,0 1,0 0,0-1,0 1,3 0,35-5,-35 5,410-3,-212 6,824-3,-865-12,-16 0,-18 0,9 0,1398 13,-1506-2,50-10,-50 6,48-2,6 7,-4 1,131-16,-136 8,125 2,-122 6,110-14,-103 6,163 5,-4 2,-129-11,59-2,774 14,-926-1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8:16.513"/>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0 74,'888'0,"-850"-2,53-9,29-2,-42 12,278-15,-88 9,-175 8,117-14,-92 3,186 8,-141 5,133 20,12 1,-217-24,129 18,-84-2,176-3,-265-12,-1 2,59 11,-52-8,1-3,90-4,-39-2,27 3,-111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8T04:22:09.6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0,'1318'0,"-1293"0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2:28:28.6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1,'3458'0,"-3438"0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8T04:31:03.3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0,'1589'0,"-1574"0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4:24:48.2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49,'1772'0,"-1457"-24,-3-1,2672 26,-2903 3,111 19,-13 0,28 0,12 12,-161-23,1-2,105 5,-143-16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4:24:54.4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98,'1'-1,"-1"-1,1 1,-1-1,1 1,0-1,-1 1,1-1,0 1,0 0,0 0,0-1,0 1,0 0,1 0,-1 0,0 0,0 0,1 0,-1 1,1-1,-1 0,0 1,1-1,2 0,44-11,-42 11,134-22,235-9,147 31,-239 4,3584-3,-3847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4:24:56.7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53,'10'-1,"0"-1,0 0,0-1,14-5,6-1,13-1,0 3,83-4,91 13,-77 1,627-3,-719 2,49 9,38 1,377-11,-240-2,-264 1,1 1,0 0,0 0,16 5,-10-1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4:25:41.4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74,'1674'0,"-1638"-2,50-8,21-2,21 8,167-11,-136 7,-98 7,61-9,-27 1,187 6,-135 6,2095-3,-2221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4:25:48.7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73,'1454'0,"-1424"-2,51-8,-50 5,48-2,869 7,-896-2,60-11,-28 2,-18 1,-43 5,0 2,27-1,54 3,182 23,-274-20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5T14:25:51.3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0 167,'4'-1,"0"0,-1 0,1 0,-1-1,1 0,-1 1,0-1,6-4,19-10,14 5,0 2,1 2,1 2,43 1,89-13,-109 10,0 2,109 6,-59 2,817-3,-906-1,47-9,19-2,168 14,70-5,-226-9,-54 6,57-1,-76 5,50-8,-49 5,50-1,410 7,-474-1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1:57.9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1,'3530'0,"-3510"0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2:01.4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53,'1'-1,"0"-1,-1 1,1-1,0 1,0 0,0-1,0 1,0 0,1 0,-1-1,0 1,0 0,1 0,-1 0,1 1,-1-1,3-1,28-12,-8 8,1 2,0 1,0 1,0 1,0 1,29 4,20-2,1035-2,-1088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8T04:22:12.6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1,'1390'0,"-1365"0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2:06.1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49,'0'-1,"1"0,-1 0,0 0,1 0,0 0,-1 0,1 1,0-1,-1 0,1 0,0 0,0 0,0 1,-1-1,1 0,0 1,0-1,0 1,0-1,0 1,0 0,1-1,-1 1,0 0,0 0,0-1,2 1,36-4,-35 4,239 1,37-3,-203-10,-50 7,0 1,29-1,1285 6,-1296 2,47 7,29 2,20-13,51 3,-107 9,-51-6,50 2,144 6,-77 5,160-3,-8-15,-282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2:08.9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1 118,'5'-4,"0"0,1 0,-1 1,1 0,0 0,0 0,0 1,0 0,9-2,59-9,11 2,62-4,291-8,126-1,180 25,-724-1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2:13.8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47,'99'0,"517"18,-389-12,-158 5,17 1,652-10,-361-4,-349 0,51-8,-51 5,49-2,50-5,3 1,-125 11,260-13,-203 7,81 4,18 0,-93-9,15-1,237 12,-300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2:21.5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1,'1061'0,"-1044"1,0 1,-1 0,1 2,27 9,-23-7,0 0,27 3,173 3,27 3,-170-5,383 29,922-41,-1338 0,54-10,-14 1,-58 7,52-14,-57 12,0 0,0 2,40-4,-42 7,0-1,-1 0,0-2,1 0,-1-2,19-7,-24 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2:23.4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0,'3436'0,"-3416"0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2:24.8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0,'1628'0,"-1599"0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3:02.4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63,'0'2,"1"0,-1 0,1 0,-1 0,1 0,0 0,0 0,0 0,0 0,0 0,0-1,0 1,1 0,-1-1,0 1,1-1,0 1,-1-1,1 0,0 1,0-1,-1 0,1 0,0-1,0 1,0 0,0-1,0 1,1-1,-1 1,3-1,11 2,1 0,0-1,17-2,-16 1,97 1,22 1,143-17,-130-14,-106 19,1 1,74-5,-95 13,0-1,1-1,-1-1,-1-1,32-11,-41 10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3:04.2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51,'311'-24,"-130"5,361 12,-308 9,-68 11,4 0,-152-12,0 1,32 8,6 0,112 11,-140-19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3:06.8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2,'181'-2,"200"4,-189 21,-8 0,423-19,-325-6,127 2,-388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6T05:53:08.4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1,'1'1,"-1"0,1 0,-1 0,1 0,-1 0,1 0,0 0,-1 0,1 0,0 0,0 0,0 0,0-1,0 1,0 0,0-1,0 1,0-1,0 1,0-1,0 1,0-1,1 0,-1 0,0 1,0-1,0 0,2 0,40 3,-36-2,582 2,-297-6,396 3,-640 4,-28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144C0-67C3-4AE5-8C39-1AC6E38B6510}" type="datetimeFigureOut">
              <a:rPr lang="en-CA" smtClean="0"/>
              <a:t>2022-10-13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3E2A57-B9E3-47F4-8BB4-A944E5414957}" type="slidenum">
              <a:rPr lang="en-CA" smtClean="0"/>
              <a:t>‹#›</a:t>
            </a:fld>
            <a:endParaRPr lang="en-CA"/>
          </a:p>
        </p:txBody>
      </p:sp>
    </p:spTree>
    <p:extLst>
      <p:ext uri="{BB962C8B-B14F-4D97-AF65-F5344CB8AC3E}">
        <p14:creationId xmlns:p14="http://schemas.microsoft.com/office/powerpoint/2010/main" val="2977100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da.gov/about-fda/fda-organization/center-drug-evaluation-and-research-cde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Biomanufacturing strictly regulated</a:t>
            </a:r>
          </a:p>
          <a:p>
            <a:r>
              <a:rPr lang="en-US" dirty="0"/>
              <a:t>The manufacture of biological medicines tends to be more complex than chemically-derived molecules. Most biological medicines are made by biotechnology, often using sophisticated</a:t>
            </a:r>
            <a:r>
              <a:rPr lang="en-US" baseline="0" dirty="0"/>
              <a:t> </a:t>
            </a:r>
            <a:r>
              <a:rPr lang="en-US" dirty="0"/>
              <a:t>cell systems and recombinant DNA technology. The EU legislation imposes strict requirements for the manufacture of all medicines:  EU manufacturers must hold a manufacturer’s license and are legally obliged to comply with Good Manufacturing Practice (GMP), the agreed standards to obtain a medicine with proven quality.  National regulatory authorities in the EU regularly inspect manufacturing sites for compliance with GMP requirements.  If some manufacturing steps take place outside the EU, then non-EU manufacturers, importers</a:t>
            </a:r>
            <a:r>
              <a:rPr lang="fa-IR" dirty="0"/>
              <a:t>,</a:t>
            </a:r>
            <a:r>
              <a:rPr lang="en-US" dirty="0"/>
              <a:t> and wholesale distributors are obliged to follow the same strict requirements and are also regularly inspected. For biological medicines, some of the GMP requirements have been adapted to take into account their specific nature (e.g., use of appropriate aseptic techniques, refrigeration</a:t>
            </a:r>
            <a:r>
              <a:rPr lang="fa-IR" dirty="0"/>
              <a:t>,</a:t>
            </a:r>
            <a:r>
              <a:rPr lang="en-US" dirty="0"/>
              <a:t> and other storage conditions, stability, transport</a:t>
            </a:r>
            <a:r>
              <a:rPr lang="fa-IR" dirty="0"/>
              <a:t>,</a:t>
            </a:r>
            <a:r>
              <a:rPr lang="en-US" dirty="0"/>
              <a:t> etc.)</a:t>
            </a:r>
          </a:p>
          <a:p>
            <a:endParaRPr lang="en-CA" b="1" dirty="0"/>
          </a:p>
          <a:p>
            <a:r>
              <a:rPr lang="en-CA" b="1" dirty="0"/>
              <a:t>Large molecular structure </a:t>
            </a:r>
          </a:p>
          <a:p>
            <a:r>
              <a:rPr lang="en-US" dirty="0"/>
              <a:t>Compared with small chemical substances, biological medicines consist of large and often complex molecular structures. Sophisticated analytical methods (e.g., Peptide mapping, mass spectrometry</a:t>
            </a:r>
            <a:r>
              <a:rPr lang="fa-IR" dirty="0"/>
              <a:t>,</a:t>
            </a:r>
            <a:r>
              <a:rPr lang="en-US" dirty="0"/>
              <a:t> and assays in cells) are used to study their physicochemical and functional properties such as molecular structure, protein modifications and biological activity.</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Inherent degree of variability</a:t>
            </a:r>
          </a:p>
          <a:p>
            <a:r>
              <a:rPr lang="en-US" dirty="0"/>
              <a:t>Biological medicines are made by living organisms, which are naturally variable. Thus, the active substance in the final biological medicine can have an inherent degree of minor variability</a:t>
            </a:r>
            <a:r>
              <a:rPr lang="en-CA" b="1" baseline="0" dirty="0"/>
              <a:t> </a:t>
            </a:r>
            <a:r>
              <a:rPr lang="en-US" dirty="0"/>
              <a:t>(‘microheterogeneity’). This minor variability must fall within the acceptable range to ensure consistent safety and efficacy. This is done by adjusting the manufacturing process to guarantee that the active substance fits into the desired specifications range. This degree of minor variability can be present within or between batches of the same biological medicine, particularly when manufacturing processes are modified during the commercial life of the medicine (e.g., increasing production scale). Strict controls are always applied to ensure that, despite this variability, there is batch-to-batch consistency and that the differences do not affect safety or efficacy. In practice, variability (within a batch or batch-to-batch) is very low when using the same manufacturing process.</a:t>
            </a:r>
          </a:p>
          <a:p>
            <a:endParaRPr lang="en-US" b="1" dirty="0"/>
          </a:p>
          <a:p>
            <a:r>
              <a:rPr lang="fa-IR" b="1" dirty="0"/>
              <a:t>The strict</a:t>
            </a:r>
            <a:r>
              <a:rPr lang="en-US" b="1" dirty="0"/>
              <a:t> control of the quality of biological medicines</a:t>
            </a:r>
          </a:p>
          <a:p>
            <a:r>
              <a:rPr lang="en-US" dirty="0"/>
              <a:t> The quality of all medicines (biological and nonbiological) approved in the EU is rigorously proven. For biological medicines, this includes studying their specific physicochemical properties, biological activity, purity, sterility</a:t>
            </a:r>
            <a:r>
              <a:rPr lang="fa-IR" dirty="0"/>
              <a:t>,</a:t>
            </a:r>
            <a:r>
              <a:rPr lang="en-US" dirty="0"/>
              <a:t> and stability to ensure that all the required standards are met before batches are released for marketing.</a:t>
            </a:r>
          </a:p>
          <a:p>
            <a:endParaRPr lang="en-US" dirty="0"/>
          </a:p>
          <a:p>
            <a:r>
              <a:rPr lang="en-US" b="1" dirty="0"/>
              <a:t>Potential immunogenicity </a:t>
            </a:r>
          </a:p>
          <a:p>
            <a:r>
              <a:rPr lang="en-US" dirty="0"/>
              <a:t>The immune system has the ability to </a:t>
            </a:r>
            <a:r>
              <a:rPr lang="fa-IR" dirty="0"/>
              <a:t>recognize</a:t>
            </a:r>
            <a:r>
              <a:rPr lang="en-US" dirty="0"/>
              <a:t> foreign proteins and react against them. Biological medicines usually cause no or only a limited immune response (e.g., </a:t>
            </a:r>
            <a:r>
              <a:rPr lang="fa-IR" dirty="0"/>
              <a:t>the </a:t>
            </a:r>
            <a:r>
              <a:rPr lang="en-US" dirty="0"/>
              <a:t>transient appearance of antibodies). Adverse reactions of an immune nature (e.g., infusion-related reactions or injection-site reactions) are normally not severe. Rarely, however, an immune reaction against a biological medicine could be serious and life-threatening. Also, antibodies directed against the biological medicine (‘anti-drug antibodies or ADAs) could </a:t>
            </a:r>
            <a:r>
              <a:rPr lang="fa-IR" dirty="0"/>
              <a:t>neutralize</a:t>
            </a:r>
            <a:r>
              <a:rPr lang="en-US" dirty="0"/>
              <a:t> the medicine’s activity and reduce its efficacy. Thus, potential immunogenicity needs to be always evaluated for all biological medicines. </a:t>
            </a:r>
          </a:p>
        </p:txBody>
      </p:sp>
      <p:sp>
        <p:nvSpPr>
          <p:cNvPr id="4" name="Slide Number Placeholder 3"/>
          <p:cNvSpPr>
            <a:spLocks noGrp="1"/>
          </p:cNvSpPr>
          <p:nvPr>
            <p:ph type="sldNum" sz="quarter" idx="10"/>
          </p:nvPr>
        </p:nvSpPr>
        <p:spPr/>
        <p:txBody>
          <a:bodyPr/>
          <a:lstStyle/>
          <a:p>
            <a:fld id="{963E2A57-B9E3-47F4-8BB4-A944E5414957}" type="slidenum">
              <a:rPr lang="en-CA" smtClean="0"/>
              <a:t>5</a:t>
            </a:fld>
            <a:endParaRPr lang="en-CA"/>
          </a:p>
        </p:txBody>
      </p:sp>
    </p:spTree>
    <p:extLst>
      <p:ext uri="{BB962C8B-B14F-4D97-AF65-F5344CB8AC3E}">
        <p14:creationId xmlns:p14="http://schemas.microsoft.com/office/powerpoint/2010/main" val="373710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Consecutive batches of the same biological medicine may show a small degree of variability (yellow shadow) within the accepted ranges, for example in glycosylation (sugar molecules attached to the protein, which are represented by small blue triangles). The amino acid sequence (represented by circles) and biological activity of the protein remain the same in all batches, even when these minor differences in sugar chains are present.</a:t>
            </a:r>
            <a:endParaRPr lang="en-CA"/>
          </a:p>
        </p:txBody>
      </p:sp>
      <p:sp>
        <p:nvSpPr>
          <p:cNvPr id="4" name="Slide Number Placeholder 3"/>
          <p:cNvSpPr>
            <a:spLocks noGrp="1"/>
          </p:cNvSpPr>
          <p:nvPr>
            <p:ph type="sldNum" sz="quarter" idx="10"/>
          </p:nvPr>
        </p:nvSpPr>
        <p:spPr/>
        <p:txBody>
          <a:bodyPr/>
          <a:lstStyle/>
          <a:p>
            <a:fld id="{963E2A57-B9E3-47F4-8BB4-A944E5414957}" type="slidenum">
              <a:rPr lang="en-CA" smtClean="0"/>
              <a:t>6</a:t>
            </a:fld>
            <a:endParaRPr lang="en-CA"/>
          </a:p>
        </p:txBody>
      </p:sp>
    </p:spTree>
    <p:extLst>
      <p:ext uri="{BB962C8B-B14F-4D97-AF65-F5344CB8AC3E}">
        <p14:creationId xmlns:p14="http://schemas.microsoft.com/office/powerpoint/2010/main" val="120724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Variability (yellow shadow) between a biosimilar and the reference medicine is comparable to what may occur between different batches of the same biological medicine. Minor variability, e.g. in glycosylation (represented by small blue triangles) may be allowed, while the protein’s amino acid sequence (circles) and biological activity are the same. </a:t>
            </a:r>
            <a:endParaRPr lang="en-CA" dirty="0"/>
          </a:p>
        </p:txBody>
      </p:sp>
      <p:sp>
        <p:nvSpPr>
          <p:cNvPr id="4" name="Slide Number Placeholder 3"/>
          <p:cNvSpPr>
            <a:spLocks noGrp="1"/>
          </p:cNvSpPr>
          <p:nvPr>
            <p:ph type="sldNum" sz="quarter" idx="10"/>
          </p:nvPr>
        </p:nvSpPr>
        <p:spPr/>
        <p:txBody>
          <a:bodyPr/>
          <a:lstStyle/>
          <a:p>
            <a:fld id="{963E2A57-B9E3-47F4-8BB4-A944E5414957}" type="slidenum">
              <a:rPr lang="en-CA" smtClean="0"/>
              <a:t>9</a:t>
            </a:fld>
            <a:endParaRPr lang="en-CA"/>
          </a:p>
        </p:txBody>
      </p:sp>
    </p:spTree>
    <p:extLst>
      <p:ext uri="{BB962C8B-B14F-4D97-AF65-F5344CB8AC3E}">
        <p14:creationId xmlns:p14="http://schemas.microsoft.com/office/powerpoint/2010/main" val="3502326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date, the great majority of approved biosimilars contain proteins as active substances.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Table lists the classes of biological medicines for which biosimilars have been approved in the EU</a:t>
            </a:r>
            <a:endParaRPr lang="en-CA"/>
          </a:p>
          <a:p>
            <a:endParaRPr lang="en-CA"/>
          </a:p>
        </p:txBody>
      </p:sp>
      <p:sp>
        <p:nvSpPr>
          <p:cNvPr id="4" name="Slide Number Placeholder 3"/>
          <p:cNvSpPr>
            <a:spLocks noGrp="1"/>
          </p:cNvSpPr>
          <p:nvPr>
            <p:ph type="sldNum" sz="quarter" idx="10"/>
          </p:nvPr>
        </p:nvSpPr>
        <p:spPr/>
        <p:txBody>
          <a:bodyPr/>
          <a:lstStyle/>
          <a:p>
            <a:fld id="{963E2A57-B9E3-47F4-8BB4-A944E5414957}" type="slidenum">
              <a:rPr lang="en-CA" smtClean="0"/>
              <a:t>12</a:t>
            </a:fld>
            <a:endParaRPr lang="en-CA"/>
          </a:p>
        </p:txBody>
      </p:sp>
    </p:spTree>
    <p:extLst>
      <p:ext uri="{BB962C8B-B14F-4D97-AF65-F5344CB8AC3E}">
        <p14:creationId xmlns:p14="http://schemas.microsoft.com/office/powerpoint/2010/main" val="185988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1A0DAB"/>
                </a:solidFill>
                <a:effectLst/>
                <a:latin typeface="arial" panose="020B0604020202020204" pitchFamily="34" charset="0"/>
                <a:hlinkClick r:id="rId3"/>
              </a:rPr>
              <a:t>Center for Drug Evaluation and Research | CDER | FDA</a:t>
            </a:r>
          </a:p>
        </p:txBody>
      </p:sp>
      <p:sp>
        <p:nvSpPr>
          <p:cNvPr id="4" name="Slide Number Placeholder 3"/>
          <p:cNvSpPr>
            <a:spLocks noGrp="1"/>
          </p:cNvSpPr>
          <p:nvPr>
            <p:ph type="sldNum" sz="quarter" idx="5"/>
          </p:nvPr>
        </p:nvSpPr>
        <p:spPr/>
        <p:txBody>
          <a:bodyPr/>
          <a:lstStyle/>
          <a:p>
            <a:fld id="{963E2A57-B9E3-47F4-8BB4-A944E5414957}" type="slidenum">
              <a:rPr lang="en-CA" smtClean="0"/>
              <a:t>13</a:t>
            </a:fld>
            <a:endParaRPr lang="en-CA"/>
          </a:p>
        </p:txBody>
      </p:sp>
    </p:spTree>
    <p:extLst>
      <p:ext uri="{BB962C8B-B14F-4D97-AF65-F5344CB8AC3E}">
        <p14:creationId xmlns:p14="http://schemas.microsoft.com/office/powerpoint/2010/main" val="4110091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FYI: 2.4 </a:t>
            </a:r>
            <a:r>
              <a:rPr lang="en-US" dirty="0" err="1"/>
              <a:t>Pharmacopoeial</a:t>
            </a:r>
            <a:r>
              <a:rPr lang="en-US" dirty="0"/>
              <a:t> Specifications </a:t>
            </a:r>
          </a:p>
          <a:p>
            <a:r>
              <a:rPr lang="en-US" dirty="0"/>
              <a:t>Pharmacopoeias contain important requirements pertaining to certain analytical procedures and acceptance criteria, which, where relevant, are part of the evaluation of either the drug substance or drug product. Such monographs, applicable to biotechnological and biological products, generally include, but are not limited to tests for sterility, endotoxins, microbial limits, volume in container, uniformity of dosage units and particulate matter. With respect to the use of </a:t>
            </a:r>
            <a:r>
              <a:rPr lang="en-US" dirty="0" err="1"/>
              <a:t>pharmacopoeial</a:t>
            </a:r>
            <a:r>
              <a:rPr lang="en-US" dirty="0"/>
              <a:t> methods and acceptance criteria, the value of this guidance is linked to the extent of </a:t>
            </a:r>
            <a:r>
              <a:rPr lang="en-US" dirty="0" err="1"/>
              <a:t>harmonisation</a:t>
            </a:r>
            <a:r>
              <a:rPr lang="en-US" dirty="0"/>
              <a:t> of the analytical procedures of the pharmacopoeias. The pharmacopoeias are committed to developing identical or methodologically equivalent test procedures and acceptance criteria. </a:t>
            </a:r>
            <a:endParaRPr lang="en-US" b="1" dirty="0"/>
          </a:p>
        </p:txBody>
      </p:sp>
      <p:sp>
        <p:nvSpPr>
          <p:cNvPr id="4" name="Slide Number Placeholder 3"/>
          <p:cNvSpPr>
            <a:spLocks noGrp="1"/>
          </p:cNvSpPr>
          <p:nvPr>
            <p:ph type="sldNum" sz="quarter" idx="5"/>
          </p:nvPr>
        </p:nvSpPr>
        <p:spPr/>
        <p:txBody>
          <a:bodyPr/>
          <a:lstStyle/>
          <a:p>
            <a:fld id="{963E2A57-B9E3-47F4-8BB4-A944E5414957}" type="slidenum">
              <a:rPr lang="en-CA" smtClean="0"/>
              <a:t>29</a:t>
            </a:fld>
            <a:endParaRPr lang="en-CA"/>
          </a:p>
        </p:txBody>
      </p:sp>
    </p:spTree>
    <p:extLst>
      <p:ext uri="{BB962C8B-B14F-4D97-AF65-F5344CB8AC3E}">
        <p14:creationId xmlns:p14="http://schemas.microsoft.com/office/powerpoint/2010/main" val="1390885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02124"/>
                </a:solidFill>
                <a:effectLst/>
                <a:latin typeface="arial" panose="020B0604020202020204" pitchFamily="34" charset="0"/>
              </a:rPr>
              <a:t>What is the glucose infusion rate?</a:t>
            </a:r>
          </a:p>
          <a:p>
            <a:pPr algn="l"/>
            <a:r>
              <a:rPr lang="en-US" b="0" i="0" dirty="0">
                <a:solidFill>
                  <a:srgbClr val="202124"/>
                </a:solidFill>
                <a:effectLst/>
                <a:latin typeface="arial" panose="020B0604020202020204" pitchFamily="34" charset="0"/>
              </a:rPr>
              <a:t>Glucose infusion rate is </a:t>
            </a:r>
            <a:r>
              <a:rPr lang="en-US" b="1" i="0" dirty="0">
                <a:solidFill>
                  <a:srgbClr val="202124"/>
                </a:solidFill>
                <a:effectLst/>
                <a:latin typeface="arial" panose="020B0604020202020204" pitchFamily="34" charset="0"/>
              </a:rPr>
              <a:t>a measure of how quickly the patient receives carbohydrates</a:t>
            </a:r>
            <a:r>
              <a:rPr lang="en-US" b="0" i="0" dirty="0">
                <a:solidFill>
                  <a:srgbClr val="202124"/>
                </a:solidFill>
                <a:effectLst/>
                <a:latin typeface="arial" panose="020B0604020202020204" pitchFamily="34" charset="0"/>
              </a:rPr>
              <a:t>. Typically, this number should be less than 4 mg/kg/min in order to prevent hyperglycemia and </a:t>
            </a:r>
            <a:r>
              <a:rPr lang="en-US" b="0" i="0" dirty="0" err="1">
                <a:solidFill>
                  <a:srgbClr val="202124"/>
                </a:solidFill>
                <a:effectLst/>
                <a:latin typeface="arial" panose="020B0604020202020204" pitchFamily="34" charset="0"/>
              </a:rPr>
              <a:t>steatos</a:t>
            </a:r>
            <a:endParaRPr lang="en-US" b="0" i="0" dirty="0">
              <a:solidFill>
                <a:srgbClr val="202124"/>
              </a:solidFill>
              <a:effectLst/>
              <a:latin typeface="arial" panose="020B0604020202020204" pitchFamily="34" charset="0"/>
            </a:endParaRPr>
          </a:p>
          <a:p>
            <a:pPr algn="l"/>
            <a:endParaRPr lang="en-US" b="0" i="0" dirty="0">
              <a:solidFill>
                <a:srgbClr val="202124"/>
              </a:solidFill>
              <a:effectLst/>
              <a:latin typeface="arial" panose="020B0604020202020204" pitchFamily="34" charset="0"/>
            </a:endParaRPr>
          </a:p>
          <a:p>
            <a:pPr algn="l"/>
            <a:r>
              <a:rPr lang="en-US" b="0" i="0" dirty="0">
                <a:solidFill>
                  <a:srgbClr val="202124"/>
                </a:solidFill>
                <a:effectLst/>
                <a:latin typeface="arial" panose="020B0604020202020204" pitchFamily="34" charset="0"/>
              </a:rPr>
              <a:t>The glucose infusion rate (GIR) represents the surrogate marker of the respective insulin pharmacodynamics. The GIR profile provides endpoints such as the </a:t>
            </a:r>
            <a:r>
              <a:rPr lang="en-US" b="1" i="0" dirty="0">
                <a:solidFill>
                  <a:srgbClr val="202124"/>
                </a:solidFill>
                <a:effectLst/>
                <a:latin typeface="arial" panose="020B0604020202020204" pitchFamily="34" charset="0"/>
              </a:rPr>
              <a:t>maximal glucose lowering effect (</a:t>
            </a:r>
            <a:r>
              <a:rPr lang="en-US" b="1" i="0" dirty="0" err="1">
                <a:solidFill>
                  <a:srgbClr val="202124"/>
                </a:solidFill>
                <a:effectLst/>
                <a:latin typeface="arial" panose="020B0604020202020204" pitchFamily="34" charset="0"/>
              </a:rPr>
              <a:t>GIRmax</a:t>
            </a:r>
            <a:r>
              <a:rPr lang="en-US" b="1" i="0" dirty="0">
                <a:solidFill>
                  <a:srgbClr val="202124"/>
                </a:solidFill>
                <a:effectLst/>
                <a:latin typeface="arial" panose="020B0604020202020204" pitchFamily="34" charset="0"/>
              </a:rPr>
              <a:t>), onset and duration of action and biological efficacy as determined by the total area under the GIR curve (AUC-GIR)</a:t>
            </a:r>
            <a:r>
              <a:rPr lang="en-US" b="0" i="0" dirty="0">
                <a:solidFill>
                  <a:srgbClr val="202124"/>
                </a:solidFill>
                <a:effectLst/>
                <a:latin typeface="arial" panose="020B0604020202020204" pitchFamily="34" charset="0"/>
              </a:rPr>
              <a:t>.</a:t>
            </a:r>
          </a:p>
          <a:p>
            <a:br>
              <a:rPr lang="en-US" b="0" i="0" dirty="0">
                <a:solidFill>
                  <a:srgbClr val="202124"/>
                </a:solidFill>
                <a:effectLst/>
                <a:latin typeface="arial" panose="020B0604020202020204" pitchFamily="34" charset="0"/>
              </a:rPr>
            </a:br>
            <a:endParaRPr lang="en-US" dirty="0"/>
          </a:p>
        </p:txBody>
      </p:sp>
      <p:sp>
        <p:nvSpPr>
          <p:cNvPr id="4" name="Slide Number Placeholder 3"/>
          <p:cNvSpPr>
            <a:spLocks noGrp="1"/>
          </p:cNvSpPr>
          <p:nvPr>
            <p:ph type="sldNum" sz="quarter" idx="5"/>
          </p:nvPr>
        </p:nvSpPr>
        <p:spPr/>
        <p:txBody>
          <a:bodyPr/>
          <a:lstStyle/>
          <a:p>
            <a:fld id="{963E2A57-B9E3-47F4-8BB4-A944E5414957}" type="slidenum">
              <a:rPr lang="en-CA" smtClean="0"/>
              <a:t>42</a:t>
            </a:fld>
            <a:endParaRPr lang="en-CA"/>
          </a:p>
        </p:txBody>
      </p:sp>
    </p:spTree>
    <p:extLst>
      <p:ext uri="{BB962C8B-B14F-4D97-AF65-F5344CB8AC3E}">
        <p14:creationId xmlns:p14="http://schemas.microsoft.com/office/powerpoint/2010/main" val="3998849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CA"/>
              <a:t>The scientific criteria for </a:t>
            </a:r>
            <a:r>
              <a:rPr lang="en-US"/>
              <a:t>extrapolation of efficacy and safety data are supported by over 15 years experience of safe and effective use of biosimilars in the EU.</a:t>
            </a:r>
          </a:p>
          <a:p>
            <a:pPr marL="0" indent="0" algn="just">
              <a:buNone/>
            </a:pPr>
            <a:r>
              <a:rPr lang="en-US"/>
              <a:t>Extrapolation is also supported by </a:t>
            </a:r>
            <a:r>
              <a:rPr lang="en-CA"/>
              <a:t>regulators’ extensive experience </a:t>
            </a:r>
            <a:r>
              <a:rPr lang="en-US"/>
              <a:t>in the routine evaluation of </a:t>
            </a:r>
            <a:r>
              <a:rPr lang="en-CA"/>
              <a:t>manufacturing changes for </a:t>
            </a:r>
            <a:r>
              <a:rPr lang="en-US"/>
              <a:t>biologicals, most often without the need to repeat clinical studies in all </a:t>
            </a:r>
            <a:r>
              <a:rPr lang="en-CA"/>
              <a:t>indications.</a:t>
            </a:r>
          </a:p>
          <a:p>
            <a:pPr marL="0" indent="0" algn="just">
              <a:buNone/>
            </a:pPr>
            <a:r>
              <a:rPr lang="en-CA"/>
              <a:t>Prescribers can have confidence in using biological medicines </a:t>
            </a:r>
            <a:r>
              <a:rPr lang="en-US"/>
              <a:t>(including biosimilars) for all their approved indications, as all approved indications of a medicine are granted </a:t>
            </a:r>
            <a:r>
              <a:rPr lang="en-CA"/>
              <a:t>based on scientific evidence.</a:t>
            </a:r>
          </a:p>
          <a:p>
            <a:endParaRPr lang="en-CA"/>
          </a:p>
        </p:txBody>
      </p:sp>
      <p:sp>
        <p:nvSpPr>
          <p:cNvPr id="4" name="Slide Number Placeholder 3"/>
          <p:cNvSpPr>
            <a:spLocks noGrp="1"/>
          </p:cNvSpPr>
          <p:nvPr>
            <p:ph type="sldNum" sz="quarter" idx="10"/>
          </p:nvPr>
        </p:nvSpPr>
        <p:spPr/>
        <p:txBody>
          <a:bodyPr/>
          <a:lstStyle/>
          <a:p>
            <a:fld id="{963E2A57-B9E3-47F4-8BB4-A944E5414957}" type="slidenum">
              <a:rPr lang="en-CA" smtClean="0"/>
              <a:t>63</a:t>
            </a:fld>
            <a:endParaRPr lang="en-CA"/>
          </a:p>
        </p:txBody>
      </p:sp>
    </p:spTree>
    <p:extLst>
      <p:ext uri="{BB962C8B-B14F-4D97-AF65-F5344CB8AC3E}">
        <p14:creationId xmlns:p14="http://schemas.microsoft.com/office/powerpoint/2010/main" val="404900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630D03E8-7A7C-4BA2-BD38-2B972FFA3484}" type="datetime1">
              <a:rPr lang="en-CA" smtClean="0"/>
              <a:t>2022-10-13</a:t>
            </a:fld>
            <a:endParaRPr lang="en-CA"/>
          </a:p>
        </p:txBody>
      </p:sp>
      <p:sp>
        <p:nvSpPr>
          <p:cNvPr id="5" name="Footer Placeholder 4"/>
          <p:cNvSpPr>
            <a:spLocks noGrp="1"/>
          </p:cNvSpPr>
          <p:nvPr>
            <p:ph type="ftr" sz="quarter" idx="11"/>
          </p:nvPr>
        </p:nvSpPr>
        <p:spPr/>
        <p:txBody>
          <a:bodyPr/>
          <a:lstStyle/>
          <a:p>
            <a:r>
              <a:rPr lang="en-CA"/>
              <a:t>Dr. Negar Mottaghi-Dastjerdi, Pharm D, PhD</a:t>
            </a:r>
          </a:p>
        </p:txBody>
      </p:sp>
      <p:sp>
        <p:nvSpPr>
          <p:cNvPr id="6" name="Slide Number Placeholder 5"/>
          <p:cNvSpPr>
            <a:spLocks noGrp="1"/>
          </p:cNvSpPr>
          <p:nvPr>
            <p:ph type="sldNum" sz="quarter" idx="12"/>
          </p:nvPr>
        </p:nvSpPr>
        <p:spPr/>
        <p:txBody>
          <a:bodyPr/>
          <a:lstStyle/>
          <a:p>
            <a:fld id="{45818337-B003-45D9-A91B-09DFFE400974}" type="slidenum">
              <a:rPr lang="en-CA" smtClean="0"/>
              <a:t>‹#›</a:t>
            </a:fld>
            <a:endParaRPr lang="en-CA"/>
          </a:p>
        </p:txBody>
      </p:sp>
    </p:spTree>
    <p:extLst>
      <p:ext uri="{BB962C8B-B14F-4D97-AF65-F5344CB8AC3E}">
        <p14:creationId xmlns:p14="http://schemas.microsoft.com/office/powerpoint/2010/main" val="1480309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0CB62E7-BDEE-4547-8563-FAEDD42FEE86}" type="datetime1">
              <a:rPr lang="en-CA" smtClean="0"/>
              <a:t>2022-10-13</a:t>
            </a:fld>
            <a:endParaRPr lang="en-CA"/>
          </a:p>
        </p:txBody>
      </p:sp>
      <p:sp>
        <p:nvSpPr>
          <p:cNvPr id="5" name="Footer Placeholder 4"/>
          <p:cNvSpPr>
            <a:spLocks noGrp="1"/>
          </p:cNvSpPr>
          <p:nvPr>
            <p:ph type="ftr" sz="quarter" idx="11"/>
          </p:nvPr>
        </p:nvSpPr>
        <p:spPr/>
        <p:txBody>
          <a:bodyPr/>
          <a:lstStyle/>
          <a:p>
            <a:r>
              <a:rPr lang="en-CA"/>
              <a:t>Dr. Negar Mottaghi-Dastjerdi, Pharm D, PhD</a:t>
            </a:r>
          </a:p>
        </p:txBody>
      </p:sp>
      <p:sp>
        <p:nvSpPr>
          <p:cNvPr id="6" name="Slide Number Placeholder 5"/>
          <p:cNvSpPr>
            <a:spLocks noGrp="1"/>
          </p:cNvSpPr>
          <p:nvPr>
            <p:ph type="sldNum" sz="quarter" idx="12"/>
          </p:nvPr>
        </p:nvSpPr>
        <p:spPr/>
        <p:txBody>
          <a:bodyPr/>
          <a:lstStyle/>
          <a:p>
            <a:fld id="{45818337-B003-45D9-A91B-09DFFE400974}" type="slidenum">
              <a:rPr lang="en-CA" smtClean="0"/>
              <a:t>‹#›</a:t>
            </a:fld>
            <a:endParaRPr lang="en-CA"/>
          </a:p>
        </p:txBody>
      </p:sp>
    </p:spTree>
    <p:extLst>
      <p:ext uri="{BB962C8B-B14F-4D97-AF65-F5344CB8AC3E}">
        <p14:creationId xmlns:p14="http://schemas.microsoft.com/office/powerpoint/2010/main" val="391757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48E2EBC-83C7-487D-915A-594E0BB8B157}" type="datetime1">
              <a:rPr lang="en-CA" smtClean="0"/>
              <a:t>2022-10-13</a:t>
            </a:fld>
            <a:endParaRPr lang="en-CA"/>
          </a:p>
        </p:txBody>
      </p:sp>
      <p:sp>
        <p:nvSpPr>
          <p:cNvPr id="5" name="Footer Placeholder 4"/>
          <p:cNvSpPr>
            <a:spLocks noGrp="1"/>
          </p:cNvSpPr>
          <p:nvPr>
            <p:ph type="ftr" sz="quarter" idx="11"/>
          </p:nvPr>
        </p:nvSpPr>
        <p:spPr/>
        <p:txBody>
          <a:bodyPr/>
          <a:lstStyle/>
          <a:p>
            <a:r>
              <a:rPr lang="en-CA"/>
              <a:t>Dr. Negar Mottaghi-Dastjerdi, Pharm D, PhD</a:t>
            </a:r>
          </a:p>
        </p:txBody>
      </p:sp>
      <p:sp>
        <p:nvSpPr>
          <p:cNvPr id="6" name="Slide Number Placeholder 5"/>
          <p:cNvSpPr>
            <a:spLocks noGrp="1"/>
          </p:cNvSpPr>
          <p:nvPr>
            <p:ph type="sldNum" sz="quarter" idx="12"/>
          </p:nvPr>
        </p:nvSpPr>
        <p:spPr/>
        <p:txBody>
          <a:bodyPr/>
          <a:lstStyle/>
          <a:p>
            <a:fld id="{45818337-B003-45D9-A91B-09DFFE400974}" type="slidenum">
              <a:rPr lang="en-CA" smtClean="0"/>
              <a:t>‹#›</a:t>
            </a:fld>
            <a:endParaRPr lang="en-CA"/>
          </a:p>
        </p:txBody>
      </p:sp>
    </p:spTree>
    <p:extLst>
      <p:ext uri="{BB962C8B-B14F-4D97-AF65-F5344CB8AC3E}">
        <p14:creationId xmlns:p14="http://schemas.microsoft.com/office/powerpoint/2010/main" val="2476410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79FD7F7-2748-44B6-ABED-21C5BB5DBAC7}" type="datetime1">
              <a:rPr lang="en-CA" smtClean="0"/>
              <a:t>2022-10-13</a:t>
            </a:fld>
            <a:endParaRPr lang="en-CA"/>
          </a:p>
        </p:txBody>
      </p:sp>
      <p:sp>
        <p:nvSpPr>
          <p:cNvPr id="5" name="Footer Placeholder 4"/>
          <p:cNvSpPr>
            <a:spLocks noGrp="1"/>
          </p:cNvSpPr>
          <p:nvPr>
            <p:ph type="ftr" sz="quarter" idx="11"/>
          </p:nvPr>
        </p:nvSpPr>
        <p:spPr/>
        <p:txBody>
          <a:bodyPr/>
          <a:lstStyle/>
          <a:p>
            <a:r>
              <a:rPr lang="en-CA"/>
              <a:t>Dr. Negar Mottaghi-Dastjerdi, Pharm D, PhD</a:t>
            </a:r>
          </a:p>
        </p:txBody>
      </p:sp>
      <p:sp>
        <p:nvSpPr>
          <p:cNvPr id="6" name="Slide Number Placeholder 5"/>
          <p:cNvSpPr>
            <a:spLocks noGrp="1"/>
          </p:cNvSpPr>
          <p:nvPr>
            <p:ph type="sldNum" sz="quarter" idx="12"/>
          </p:nvPr>
        </p:nvSpPr>
        <p:spPr/>
        <p:txBody>
          <a:bodyPr/>
          <a:lstStyle/>
          <a:p>
            <a:fld id="{45818337-B003-45D9-A91B-09DFFE400974}" type="slidenum">
              <a:rPr lang="en-CA" smtClean="0"/>
              <a:t>‹#›</a:t>
            </a:fld>
            <a:endParaRPr lang="en-CA"/>
          </a:p>
        </p:txBody>
      </p:sp>
    </p:spTree>
    <p:extLst>
      <p:ext uri="{BB962C8B-B14F-4D97-AF65-F5344CB8AC3E}">
        <p14:creationId xmlns:p14="http://schemas.microsoft.com/office/powerpoint/2010/main" val="227563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32A9E1-EC99-43E7-A856-0EE1D91D8ACA}" type="datetime1">
              <a:rPr lang="en-CA" smtClean="0"/>
              <a:t>2022-10-13</a:t>
            </a:fld>
            <a:endParaRPr lang="en-CA"/>
          </a:p>
        </p:txBody>
      </p:sp>
      <p:sp>
        <p:nvSpPr>
          <p:cNvPr id="5" name="Footer Placeholder 4"/>
          <p:cNvSpPr>
            <a:spLocks noGrp="1"/>
          </p:cNvSpPr>
          <p:nvPr>
            <p:ph type="ftr" sz="quarter" idx="11"/>
          </p:nvPr>
        </p:nvSpPr>
        <p:spPr/>
        <p:txBody>
          <a:bodyPr/>
          <a:lstStyle/>
          <a:p>
            <a:r>
              <a:rPr lang="en-CA"/>
              <a:t>Dr. Negar Mottaghi-Dastjerdi, Pharm D, PhD</a:t>
            </a:r>
          </a:p>
        </p:txBody>
      </p:sp>
      <p:sp>
        <p:nvSpPr>
          <p:cNvPr id="6" name="Slide Number Placeholder 5"/>
          <p:cNvSpPr>
            <a:spLocks noGrp="1"/>
          </p:cNvSpPr>
          <p:nvPr>
            <p:ph type="sldNum" sz="quarter" idx="12"/>
          </p:nvPr>
        </p:nvSpPr>
        <p:spPr/>
        <p:txBody>
          <a:bodyPr/>
          <a:lstStyle/>
          <a:p>
            <a:fld id="{45818337-B003-45D9-A91B-09DFFE400974}" type="slidenum">
              <a:rPr lang="en-CA" smtClean="0"/>
              <a:t>‹#›</a:t>
            </a:fld>
            <a:endParaRPr lang="en-CA"/>
          </a:p>
        </p:txBody>
      </p:sp>
    </p:spTree>
    <p:extLst>
      <p:ext uri="{BB962C8B-B14F-4D97-AF65-F5344CB8AC3E}">
        <p14:creationId xmlns:p14="http://schemas.microsoft.com/office/powerpoint/2010/main" val="84509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0A2F9EFE-8E26-4148-AA45-E31FA243F7FD}" type="datetime1">
              <a:rPr lang="en-CA" smtClean="0"/>
              <a:t>2022-10-13</a:t>
            </a:fld>
            <a:endParaRPr lang="en-CA"/>
          </a:p>
        </p:txBody>
      </p:sp>
      <p:sp>
        <p:nvSpPr>
          <p:cNvPr id="6" name="Footer Placeholder 5"/>
          <p:cNvSpPr>
            <a:spLocks noGrp="1"/>
          </p:cNvSpPr>
          <p:nvPr>
            <p:ph type="ftr" sz="quarter" idx="11"/>
          </p:nvPr>
        </p:nvSpPr>
        <p:spPr/>
        <p:txBody>
          <a:bodyPr/>
          <a:lstStyle/>
          <a:p>
            <a:r>
              <a:rPr lang="en-CA"/>
              <a:t>Dr. Negar Mottaghi-Dastjerdi, Pharm D, PhD</a:t>
            </a:r>
          </a:p>
        </p:txBody>
      </p:sp>
      <p:sp>
        <p:nvSpPr>
          <p:cNvPr id="7" name="Slide Number Placeholder 6"/>
          <p:cNvSpPr>
            <a:spLocks noGrp="1"/>
          </p:cNvSpPr>
          <p:nvPr>
            <p:ph type="sldNum" sz="quarter" idx="12"/>
          </p:nvPr>
        </p:nvSpPr>
        <p:spPr/>
        <p:txBody>
          <a:bodyPr/>
          <a:lstStyle/>
          <a:p>
            <a:fld id="{45818337-B003-45D9-A91B-09DFFE400974}" type="slidenum">
              <a:rPr lang="en-CA" smtClean="0"/>
              <a:t>‹#›</a:t>
            </a:fld>
            <a:endParaRPr lang="en-CA"/>
          </a:p>
        </p:txBody>
      </p:sp>
    </p:spTree>
    <p:extLst>
      <p:ext uri="{BB962C8B-B14F-4D97-AF65-F5344CB8AC3E}">
        <p14:creationId xmlns:p14="http://schemas.microsoft.com/office/powerpoint/2010/main" val="348654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E285B8D-1654-4E00-818C-1855729F1C30}" type="datetime1">
              <a:rPr lang="en-CA" smtClean="0"/>
              <a:t>2022-10-13</a:t>
            </a:fld>
            <a:endParaRPr lang="en-CA"/>
          </a:p>
        </p:txBody>
      </p:sp>
      <p:sp>
        <p:nvSpPr>
          <p:cNvPr id="8" name="Footer Placeholder 7"/>
          <p:cNvSpPr>
            <a:spLocks noGrp="1"/>
          </p:cNvSpPr>
          <p:nvPr>
            <p:ph type="ftr" sz="quarter" idx="11"/>
          </p:nvPr>
        </p:nvSpPr>
        <p:spPr/>
        <p:txBody>
          <a:bodyPr/>
          <a:lstStyle/>
          <a:p>
            <a:r>
              <a:rPr lang="en-CA"/>
              <a:t>Dr. Negar Mottaghi-Dastjerdi, Pharm D, PhD</a:t>
            </a:r>
          </a:p>
        </p:txBody>
      </p:sp>
      <p:sp>
        <p:nvSpPr>
          <p:cNvPr id="9" name="Slide Number Placeholder 8"/>
          <p:cNvSpPr>
            <a:spLocks noGrp="1"/>
          </p:cNvSpPr>
          <p:nvPr>
            <p:ph type="sldNum" sz="quarter" idx="12"/>
          </p:nvPr>
        </p:nvSpPr>
        <p:spPr/>
        <p:txBody>
          <a:bodyPr/>
          <a:lstStyle/>
          <a:p>
            <a:fld id="{45818337-B003-45D9-A91B-09DFFE400974}" type="slidenum">
              <a:rPr lang="en-CA" smtClean="0"/>
              <a:t>‹#›</a:t>
            </a:fld>
            <a:endParaRPr lang="en-CA"/>
          </a:p>
        </p:txBody>
      </p:sp>
    </p:spTree>
    <p:extLst>
      <p:ext uri="{BB962C8B-B14F-4D97-AF65-F5344CB8AC3E}">
        <p14:creationId xmlns:p14="http://schemas.microsoft.com/office/powerpoint/2010/main" val="36183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F5C3B96-FA8A-40BA-AF88-0878B91818F0}" type="datetime1">
              <a:rPr lang="en-CA" smtClean="0"/>
              <a:t>2022-10-13</a:t>
            </a:fld>
            <a:endParaRPr lang="en-CA"/>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a:t>
            </a:fld>
            <a:endParaRPr lang="en-CA"/>
          </a:p>
        </p:txBody>
      </p:sp>
    </p:spTree>
    <p:extLst>
      <p:ext uri="{BB962C8B-B14F-4D97-AF65-F5344CB8AC3E}">
        <p14:creationId xmlns:p14="http://schemas.microsoft.com/office/powerpoint/2010/main" val="3863326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4169C0-8EE0-4F01-9F21-553F61ED7344}" type="datetime1">
              <a:rPr lang="en-CA" smtClean="0"/>
              <a:t>2022-10-13</a:t>
            </a:fld>
            <a:endParaRPr lang="en-CA"/>
          </a:p>
        </p:txBody>
      </p:sp>
      <p:sp>
        <p:nvSpPr>
          <p:cNvPr id="3" name="Footer Placeholder 2"/>
          <p:cNvSpPr>
            <a:spLocks noGrp="1"/>
          </p:cNvSpPr>
          <p:nvPr>
            <p:ph type="ftr" sz="quarter" idx="11"/>
          </p:nvPr>
        </p:nvSpPr>
        <p:spPr/>
        <p:txBody>
          <a:bodyPr/>
          <a:lstStyle/>
          <a:p>
            <a:r>
              <a:rPr lang="en-CA"/>
              <a:t>Dr. Negar Mottaghi-Dastjerdi, Pharm D, PhD</a:t>
            </a:r>
          </a:p>
        </p:txBody>
      </p:sp>
      <p:sp>
        <p:nvSpPr>
          <p:cNvPr id="4" name="Slide Number Placeholder 3"/>
          <p:cNvSpPr>
            <a:spLocks noGrp="1"/>
          </p:cNvSpPr>
          <p:nvPr>
            <p:ph type="sldNum" sz="quarter" idx="12"/>
          </p:nvPr>
        </p:nvSpPr>
        <p:spPr/>
        <p:txBody>
          <a:bodyPr/>
          <a:lstStyle/>
          <a:p>
            <a:fld id="{45818337-B003-45D9-A91B-09DFFE400974}" type="slidenum">
              <a:rPr lang="en-CA" smtClean="0"/>
              <a:t>‹#›</a:t>
            </a:fld>
            <a:endParaRPr lang="en-CA"/>
          </a:p>
        </p:txBody>
      </p:sp>
    </p:spTree>
    <p:extLst>
      <p:ext uri="{BB962C8B-B14F-4D97-AF65-F5344CB8AC3E}">
        <p14:creationId xmlns:p14="http://schemas.microsoft.com/office/powerpoint/2010/main" val="2804195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927C8A-23F0-41EE-A32A-96D3CD0071E5}" type="datetime1">
              <a:rPr lang="en-CA" smtClean="0"/>
              <a:t>2022-10-13</a:t>
            </a:fld>
            <a:endParaRPr lang="en-CA"/>
          </a:p>
        </p:txBody>
      </p:sp>
      <p:sp>
        <p:nvSpPr>
          <p:cNvPr id="6" name="Footer Placeholder 5"/>
          <p:cNvSpPr>
            <a:spLocks noGrp="1"/>
          </p:cNvSpPr>
          <p:nvPr>
            <p:ph type="ftr" sz="quarter" idx="11"/>
          </p:nvPr>
        </p:nvSpPr>
        <p:spPr/>
        <p:txBody>
          <a:bodyPr/>
          <a:lstStyle/>
          <a:p>
            <a:r>
              <a:rPr lang="en-CA"/>
              <a:t>Dr. Negar Mottaghi-Dastjerdi, Pharm D, PhD</a:t>
            </a:r>
          </a:p>
        </p:txBody>
      </p:sp>
      <p:sp>
        <p:nvSpPr>
          <p:cNvPr id="7" name="Slide Number Placeholder 6"/>
          <p:cNvSpPr>
            <a:spLocks noGrp="1"/>
          </p:cNvSpPr>
          <p:nvPr>
            <p:ph type="sldNum" sz="quarter" idx="12"/>
          </p:nvPr>
        </p:nvSpPr>
        <p:spPr/>
        <p:txBody>
          <a:bodyPr/>
          <a:lstStyle/>
          <a:p>
            <a:fld id="{45818337-B003-45D9-A91B-09DFFE400974}" type="slidenum">
              <a:rPr lang="en-CA" smtClean="0"/>
              <a:t>‹#›</a:t>
            </a:fld>
            <a:endParaRPr lang="en-CA"/>
          </a:p>
        </p:txBody>
      </p:sp>
    </p:spTree>
    <p:extLst>
      <p:ext uri="{BB962C8B-B14F-4D97-AF65-F5344CB8AC3E}">
        <p14:creationId xmlns:p14="http://schemas.microsoft.com/office/powerpoint/2010/main" val="385099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72446C-DE8D-44DE-B77C-7F5E6EBC7889}" type="datetime1">
              <a:rPr lang="en-CA" smtClean="0"/>
              <a:t>2022-10-13</a:t>
            </a:fld>
            <a:endParaRPr lang="en-CA"/>
          </a:p>
        </p:txBody>
      </p:sp>
      <p:sp>
        <p:nvSpPr>
          <p:cNvPr id="6" name="Footer Placeholder 5"/>
          <p:cNvSpPr>
            <a:spLocks noGrp="1"/>
          </p:cNvSpPr>
          <p:nvPr>
            <p:ph type="ftr" sz="quarter" idx="11"/>
          </p:nvPr>
        </p:nvSpPr>
        <p:spPr/>
        <p:txBody>
          <a:bodyPr/>
          <a:lstStyle/>
          <a:p>
            <a:r>
              <a:rPr lang="en-CA"/>
              <a:t>Dr. Negar Mottaghi-Dastjerdi, Pharm D, PhD</a:t>
            </a:r>
          </a:p>
        </p:txBody>
      </p:sp>
      <p:sp>
        <p:nvSpPr>
          <p:cNvPr id="7" name="Slide Number Placeholder 6"/>
          <p:cNvSpPr>
            <a:spLocks noGrp="1"/>
          </p:cNvSpPr>
          <p:nvPr>
            <p:ph type="sldNum" sz="quarter" idx="12"/>
          </p:nvPr>
        </p:nvSpPr>
        <p:spPr/>
        <p:txBody>
          <a:bodyPr/>
          <a:lstStyle/>
          <a:p>
            <a:fld id="{45818337-B003-45D9-A91B-09DFFE400974}" type="slidenum">
              <a:rPr lang="en-CA" smtClean="0"/>
              <a:t>‹#›</a:t>
            </a:fld>
            <a:endParaRPr lang="en-CA"/>
          </a:p>
        </p:txBody>
      </p:sp>
    </p:spTree>
    <p:extLst>
      <p:ext uri="{BB962C8B-B14F-4D97-AF65-F5344CB8AC3E}">
        <p14:creationId xmlns:p14="http://schemas.microsoft.com/office/powerpoint/2010/main" val="137743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3A390-2885-4344-AC06-93EC16B1484D}" type="datetime1">
              <a:rPr lang="en-CA" smtClean="0"/>
              <a:t>2022-10-13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Dr. Negar Mottaghi-Dastjerdi, Pharm D, PhD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18337-B003-45D9-A91B-09DFFE400974}" type="slidenum">
              <a:rPr lang="en-CA" smtClean="0"/>
              <a:t>‹#›</a:t>
            </a:fld>
            <a:endParaRPr lang="en-CA"/>
          </a:p>
        </p:txBody>
      </p:sp>
    </p:spTree>
    <p:extLst>
      <p:ext uri="{BB962C8B-B14F-4D97-AF65-F5344CB8AC3E}">
        <p14:creationId xmlns:p14="http://schemas.microsoft.com/office/powerpoint/2010/main" val="782040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ranunistudents@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customXml" Target="../ink/ink7.xml"/><Relationship Id="rId26" Type="http://schemas.openxmlformats.org/officeDocument/2006/relationships/customXml" Target="../ink/ink11.xml"/><Relationship Id="rId39" Type="http://schemas.openxmlformats.org/officeDocument/2006/relationships/image" Target="../media/image22.png"/><Relationship Id="rId21" Type="http://schemas.openxmlformats.org/officeDocument/2006/relationships/image" Target="../media/image13.png"/><Relationship Id="rId34" Type="http://schemas.openxmlformats.org/officeDocument/2006/relationships/customXml" Target="../ink/ink15.xml"/><Relationship Id="rId42" Type="http://schemas.openxmlformats.org/officeDocument/2006/relationships/customXml" Target="../ink/ink19.xml"/><Relationship Id="rId7" Type="http://schemas.openxmlformats.org/officeDocument/2006/relationships/image" Target="../media/image6.png"/><Relationship Id="rId12" Type="http://schemas.openxmlformats.org/officeDocument/2006/relationships/customXml" Target="../ink/ink4.xml"/><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38" Type="http://schemas.openxmlformats.org/officeDocument/2006/relationships/customXml" Target="../ink/ink17.xml"/><Relationship Id="rId2" Type="http://schemas.openxmlformats.org/officeDocument/2006/relationships/image" Target="../media/image4.png"/><Relationship Id="rId16" Type="http://schemas.openxmlformats.org/officeDocument/2006/relationships/customXml" Target="../ink/ink6.xml"/><Relationship Id="rId20" Type="http://schemas.openxmlformats.org/officeDocument/2006/relationships/customXml" Target="../ink/ink8.xml"/><Relationship Id="rId29" Type="http://schemas.openxmlformats.org/officeDocument/2006/relationships/image" Target="../media/image17.png"/><Relationship Id="rId41"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8.png"/><Relationship Id="rId24" Type="http://schemas.openxmlformats.org/officeDocument/2006/relationships/customXml" Target="../ink/ink10.xml"/><Relationship Id="rId32" Type="http://schemas.openxmlformats.org/officeDocument/2006/relationships/customXml" Target="../ink/ink14.xml"/><Relationship Id="rId37" Type="http://schemas.openxmlformats.org/officeDocument/2006/relationships/image" Target="../media/image21.png"/><Relationship Id="rId40" Type="http://schemas.openxmlformats.org/officeDocument/2006/relationships/customXml" Target="../ink/ink18.xml"/><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2.xml"/><Relationship Id="rId36" Type="http://schemas.openxmlformats.org/officeDocument/2006/relationships/customXml" Target="../ink/ink16.xml"/><Relationship Id="rId10" Type="http://schemas.openxmlformats.org/officeDocument/2006/relationships/customXml" Target="../ink/ink3.xml"/><Relationship Id="rId19" Type="http://schemas.openxmlformats.org/officeDocument/2006/relationships/image" Target="../media/image12.png"/><Relationship Id="rId31" Type="http://schemas.openxmlformats.org/officeDocument/2006/relationships/image" Target="../media/image18.png"/><Relationship Id="rId9" Type="http://schemas.openxmlformats.org/officeDocument/2006/relationships/image" Target="../media/image7.png"/><Relationship Id="rId14" Type="http://schemas.openxmlformats.org/officeDocument/2006/relationships/customXml" Target="../ink/ink5.xml"/><Relationship Id="rId22" Type="http://schemas.openxmlformats.org/officeDocument/2006/relationships/customXml" Target="../ink/ink9.xml"/><Relationship Id="rId27" Type="http://schemas.openxmlformats.org/officeDocument/2006/relationships/image" Target="../media/image16.png"/><Relationship Id="rId30" Type="http://schemas.openxmlformats.org/officeDocument/2006/relationships/customXml" Target="../ink/ink13.xml"/><Relationship Id="rId35" Type="http://schemas.openxmlformats.org/officeDocument/2006/relationships/image" Target="../media/image20.png"/><Relationship Id="rId43" Type="http://schemas.openxmlformats.org/officeDocument/2006/relationships/image" Target="../media/image24.png"/><Relationship Id="rId8" Type="http://schemas.openxmlformats.org/officeDocument/2006/relationships/customXml" Target="../ink/ink2.xml"/><Relationship Id="rId3" Type="http://schemas.openxmlformats.org/officeDocument/2006/relationships/customXml" Target="../ink/ink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ustomXml" Target="../ink/ink20.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10" Type="http://schemas.openxmlformats.org/officeDocument/2006/relationships/image" Target="../media/image29.png"/><Relationship Id="rId4" Type="http://schemas.openxmlformats.org/officeDocument/2006/relationships/customXml" Target="../ink/ink21.xml"/><Relationship Id="rId9" Type="http://schemas.openxmlformats.org/officeDocument/2006/relationships/customXml" Target="../ink/ink2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3" Type="http://schemas.openxmlformats.org/officeDocument/2006/relationships/image" Target="../media/image1210.png"/><Relationship Id="rId18" Type="http://schemas.openxmlformats.org/officeDocument/2006/relationships/customXml" Target="../ink/ink29.xml"/><Relationship Id="rId26" Type="http://schemas.openxmlformats.org/officeDocument/2006/relationships/customXml" Target="../ink/ink33.xml"/><Relationship Id="rId39" Type="http://schemas.openxmlformats.org/officeDocument/2006/relationships/image" Target="../media/image2510.png"/><Relationship Id="rId21" Type="http://schemas.openxmlformats.org/officeDocument/2006/relationships/image" Target="../media/image1610.png"/><Relationship Id="rId34" Type="http://schemas.openxmlformats.org/officeDocument/2006/relationships/customXml" Target="../ink/ink37.xml"/><Relationship Id="rId42" Type="http://schemas.openxmlformats.org/officeDocument/2006/relationships/customXml" Target="../ink/ink41.xml"/><Relationship Id="rId47" Type="http://schemas.openxmlformats.org/officeDocument/2006/relationships/image" Target="../media/image290.png"/><Relationship Id="rId50" Type="http://schemas.openxmlformats.org/officeDocument/2006/relationships/customXml" Target="../ink/ink45.xml"/><Relationship Id="rId7" Type="http://schemas.openxmlformats.org/officeDocument/2006/relationships/image" Target="../media/image910.png"/><Relationship Id="rId2" Type="http://schemas.openxmlformats.org/officeDocument/2006/relationships/image" Target="../media/image27.png"/><Relationship Id="rId16" Type="http://schemas.openxmlformats.org/officeDocument/2006/relationships/customXml" Target="../ink/ink28.xml"/><Relationship Id="rId29" Type="http://schemas.openxmlformats.org/officeDocument/2006/relationships/image" Target="../media/image2010.png"/><Relationship Id="rId11" Type="http://schemas.openxmlformats.org/officeDocument/2006/relationships/image" Target="../media/image1110.png"/><Relationship Id="rId24" Type="http://schemas.openxmlformats.org/officeDocument/2006/relationships/customXml" Target="../ink/ink32.xml"/><Relationship Id="rId32" Type="http://schemas.openxmlformats.org/officeDocument/2006/relationships/customXml" Target="../ink/ink36.xml"/><Relationship Id="rId37" Type="http://schemas.openxmlformats.org/officeDocument/2006/relationships/image" Target="../media/image2410.png"/><Relationship Id="rId40" Type="http://schemas.openxmlformats.org/officeDocument/2006/relationships/customXml" Target="../ink/ink40.xml"/><Relationship Id="rId45" Type="http://schemas.openxmlformats.org/officeDocument/2006/relationships/image" Target="../media/image280.png"/><Relationship Id="rId53" Type="http://schemas.openxmlformats.org/officeDocument/2006/relationships/image" Target="../media/image32.png"/><Relationship Id="rId15" Type="http://schemas.openxmlformats.org/officeDocument/2006/relationships/image" Target="../media/image1310.png"/><Relationship Id="rId23" Type="http://schemas.openxmlformats.org/officeDocument/2006/relationships/image" Target="../media/image1710.png"/><Relationship Id="rId28" Type="http://schemas.openxmlformats.org/officeDocument/2006/relationships/customXml" Target="../ink/ink34.xml"/><Relationship Id="rId36" Type="http://schemas.openxmlformats.org/officeDocument/2006/relationships/customXml" Target="../ink/ink38.xml"/><Relationship Id="rId49" Type="http://schemas.openxmlformats.org/officeDocument/2006/relationships/image" Target="../media/image300.png"/><Relationship Id="rId10" Type="http://schemas.openxmlformats.org/officeDocument/2006/relationships/customXml" Target="../ink/ink25.xml"/><Relationship Id="rId19" Type="http://schemas.openxmlformats.org/officeDocument/2006/relationships/image" Target="../media/image1510.png"/><Relationship Id="rId31" Type="http://schemas.openxmlformats.org/officeDocument/2006/relationships/image" Target="../media/image2110.png"/><Relationship Id="rId44" Type="http://schemas.openxmlformats.org/officeDocument/2006/relationships/customXml" Target="../ink/ink42.xml"/><Relationship Id="rId52" Type="http://schemas.openxmlformats.org/officeDocument/2006/relationships/customXml" Target="../ink/ink46.xml"/><Relationship Id="rId9" Type="http://schemas.openxmlformats.org/officeDocument/2006/relationships/image" Target="../media/image1010.png"/><Relationship Id="rId14" Type="http://schemas.openxmlformats.org/officeDocument/2006/relationships/customXml" Target="../ink/ink27.xml"/><Relationship Id="rId22" Type="http://schemas.openxmlformats.org/officeDocument/2006/relationships/customXml" Target="../ink/ink31.xml"/><Relationship Id="rId27" Type="http://schemas.openxmlformats.org/officeDocument/2006/relationships/image" Target="../media/image1910.png"/><Relationship Id="rId30" Type="http://schemas.openxmlformats.org/officeDocument/2006/relationships/customXml" Target="../ink/ink35.xml"/><Relationship Id="rId35" Type="http://schemas.openxmlformats.org/officeDocument/2006/relationships/image" Target="../media/image2310.png"/><Relationship Id="rId43" Type="http://schemas.openxmlformats.org/officeDocument/2006/relationships/image" Target="../media/image270.png"/><Relationship Id="rId48" Type="http://schemas.openxmlformats.org/officeDocument/2006/relationships/customXml" Target="../ink/ink44.xml"/><Relationship Id="rId8" Type="http://schemas.openxmlformats.org/officeDocument/2006/relationships/customXml" Target="../ink/ink24.xml"/><Relationship Id="rId51" Type="http://schemas.openxmlformats.org/officeDocument/2006/relationships/image" Target="../media/image31.png"/><Relationship Id="rId3" Type="http://schemas.openxmlformats.org/officeDocument/2006/relationships/customXml" Target="../ink/ink23.xml"/><Relationship Id="rId12" Type="http://schemas.openxmlformats.org/officeDocument/2006/relationships/customXml" Target="../ink/ink26.xml"/><Relationship Id="rId17" Type="http://schemas.openxmlformats.org/officeDocument/2006/relationships/image" Target="../media/image1410.png"/><Relationship Id="rId25" Type="http://schemas.openxmlformats.org/officeDocument/2006/relationships/image" Target="../media/image1810.png"/><Relationship Id="rId33" Type="http://schemas.openxmlformats.org/officeDocument/2006/relationships/image" Target="../media/image2210.png"/><Relationship Id="rId38" Type="http://schemas.openxmlformats.org/officeDocument/2006/relationships/customXml" Target="../ink/ink39.xml"/><Relationship Id="rId46" Type="http://schemas.openxmlformats.org/officeDocument/2006/relationships/customXml" Target="../ink/ink43.xml"/><Relationship Id="rId20" Type="http://schemas.openxmlformats.org/officeDocument/2006/relationships/customXml" Target="../ink/ink30.xml"/><Relationship Id="rId41" Type="http://schemas.openxmlformats.org/officeDocument/2006/relationships/image" Target="../media/image26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6" Type="http://schemas.openxmlformats.org/officeDocument/2006/relationships/customXml" Target="../ink/ink57.xml"/><Relationship Id="rId21" Type="http://schemas.openxmlformats.org/officeDocument/2006/relationships/image" Target="../media/image41.png"/><Relationship Id="rId42" Type="http://schemas.openxmlformats.org/officeDocument/2006/relationships/customXml" Target="../ink/ink65.xml"/><Relationship Id="rId47" Type="http://schemas.openxmlformats.org/officeDocument/2006/relationships/image" Target="../media/image54.png"/><Relationship Id="rId63" Type="http://schemas.openxmlformats.org/officeDocument/2006/relationships/image" Target="../media/image62.png"/><Relationship Id="rId68" Type="http://schemas.openxmlformats.org/officeDocument/2006/relationships/customXml" Target="../ink/ink78.xml"/><Relationship Id="rId7" Type="http://schemas.openxmlformats.org/officeDocument/2006/relationships/image" Target="../media/image34.png"/><Relationship Id="rId71" Type="http://schemas.openxmlformats.org/officeDocument/2006/relationships/image" Target="../media/image66.png"/><Relationship Id="rId2" Type="http://schemas.openxmlformats.org/officeDocument/2006/relationships/image" Target="../media/image30.png"/><Relationship Id="rId16" Type="http://schemas.openxmlformats.org/officeDocument/2006/relationships/customXml" Target="../ink/ink52.xml"/><Relationship Id="rId29" Type="http://schemas.openxmlformats.org/officeDocument/2006/relationships/image" Target="../media/image45.png"/><Relationship Id="rId11" Type="http://schemas.openxmlformats.org/officeDocument/2006/relationships/image" Target="../media/image36.png"/><Relationship Id="rId24" Type="http://schemas.openxmlformats.org/officeDocument/2006/relationships/customXml" Target="../ink/ink56.xml"/><Relationship Id="rId32" Type="http://schemas.openxmlformats.org/officeDocument/2006/relationships/customXml" Target="../ink/ink60.xml"/><Relationship Id="rId37" Type="http://schemas.openxmlformats.org/officeDocument/2006/relationships/image" Target="../media/image49.png"/><Relationship Id="rId40" Type="http://schemas.openxmlformats.org/officeDocument/2006/relationships/customXml" Target="../ink/ink64.xml"/><Relationship Id="rId45" Type="http://schemas.openxmlformats.org/officeDocument/2006/relationships/image" Target="../media/image53.png"/><Relationship Id="rId53" Type="http://schemas.openxmlformats.org/officeDocument/2006/relationships/image" Target="../media/image57.png"/><Relationship Id="rId58" Type="http://schemas.openxmlformats.org/officeDocument/2006/relationships/customXml" Target="../ink/ink73.xml"/><Relationship Id="rId66" Type="http://schemas.openxmlformats.org/officeDocument/2006/relationships/customXml" Target="../ink/ink77.xml"/><Relationship Id="rId74" Type="http://schemas.openxmlformats.org/officeDocument/2006/relationships/customXml" Target="../ink/ink81.xml"/><Relationship Id="rId61" Type="http://schemas.openxmlformats.org/officeDocument/2006/relationships/image" Target="../media/image61.png"/><Relationship Id="rId19" Type="http://schemas.openxmlformats.org/officeDocument/2006/relationships/image" Target="../media/image40.png"/><Relationship Id="rId14" Type="http://schemas.openxmlformats.org/officeDocument/2006/relationships/customXml" Target="../ink/ink51.xml"/><Relationship Id="rId22" Type="http://schemas.openxmlformats.org/officeDocument/2006/relationships/customXml" Target="../ink/ink55.xml"/><Relationship Id="rId27" Type="http://schemas.openxmlformats.org/officeDocument/2006/relationships/image" Target="../media/image44.png"/><Relationship Id="rId30" Type="http://schemas.openxmlformats.org/officeDocument/2006/relationships/customXml" Target="../ink/ink59.xml"/><Relationship Id="rId35" Type="http://schemas.openxmlformats.org/officeDocument/2006/relationships/image" Target="../media/image48.png"/><Relationship Id="rId43" Type="http://schemas.openxmlformats.org/officeDocument/2006/relationships/image" Target="../media/image52.png"/><Relationship Id="rId48" Type="http://schemas.openxmlformats.org/officeDocument/2006/relationships/customXml" Target="../ink/ink68.xml"/><Relationship Id="rId56" Type="http://schemas.openxmlformats.org/officeDocument/2006/relationships/customXml" Target="../ink/ink72.xml"/><Relationship Id="rId64" Type="http://schemas.openxmlformats.org/officeDocument/2006/relationships/customXml" Target="../ink/ink76.xml"/><Relationship Id="rId69" Type="http://schemas.openxmlformats.org/officeDocument/2006/relationships/image" Target="../media/image65.png"/><Relationship Id="rId8" Type="http://schemas.openxmlformats.org/officeDocument/2006/relationships/customXml" Target="../ink/ink48.xml"/><Relationship Id="rId51" Type="http://schemas.openxmlformats.org/officeDocument/2006/relationships/image" Target="../media/image56.png"/><Relationship Id="rId72" Type="http://schemas.openxmlformats.org/officeDocument/2006/relationships/customXml" Target="../ink/ink80.xml"/><Relationship Id="rId3" Type="http://schemas.openxmlformats.org/officeDocument/2006/relationships/customXml" Target="../ink/ink47.xml"/><Relationship Id="rId12" Type="http://schemas.openxmlformats.org/officeDocument/2006/relationships/customXml" Target="../ink/ink50.xml"/><Relationship Id="rId17" Type="http://schemas.openxmlformats.org/officeDocument/2006/relationships/image" Target="../media/image39.png"/><Relationship Id="rId25" Type="http://schemas.openxmlformats.org/officeDocument/2006/relationships/image" Target="../media/image43.png"/><Relationship Id="rId33" Type="http://schemas.openxmlformats.org/officeDocument/2006/relationships/image" Target="../media/image47.png"/><Relationship Id="rId38" Type="http://schemas.openxmlformats.org/officeDocument/2006/relationships/customXml" Target="../ink/ink63.xml"/><Relationship Id="rId46" Type="http://schemas.openxmlformats.org/officeDocument/2006/relationships/customXml" Target="../ink/ink67.xml"/><Relationship Id="rId59" Type="http://schemas.openxmlformats.org/officeDocument/2006/relationships/image" Target="../media/image60.png"/><Relationship Id="rId67" Type="http://schemas.openxmlformats.org/officeDocument/2006/relationships/image" Target="../media/image64.png"/><Relationship Id="rId20" Type="http://schemas.openxmlformats.org/officeDocument/2006/relationships/customXml" Target="../ink/ink54.xml"/><Relationship Id="rId41" Type="http://schemas.openxmlformats.org/officeDocument/2006/relationships/image" Target="../media/image51.png"/><Relationship Id="rId54" Type="http://schemas.openxmlformats.org/officeDocument/2006/relationships/customXml" Target="../ink/ink71.xml"/><Relationship Id="rId62" Type="http://schemas.openxmlformats.org/officeDocument/2006/relationships/customXml" Target="../ink/ink75.xml"/><Relationship Id="rId70" Type="http://schemas.openxmlformats.org/officeDocument/2006/relationships/customXml" Target="../ink/ink79.xml"/><Relationship Id="rId75" Type="http://schemas.openxmlformats.org/officeDocument/2006/relationships/image" Target="../media/image68.png"/><Relationship Id="rId1" Type="http://schemas.openxmlformats.org/officeDocument/2006/relationships/slideLayout" Target="../slideLayouts/slideLayout7.xml"/><Relationship Id="rId15" Type="http://schemas.openxmlformats.org/officeDocument/2006/relationships/image" Target="../media/image38.png"/><Relationship Id="rId23" Type="http://schemas.openxmlformats.org/officeDocument/2006/relationships/image" Target="../media/image42.png"/><Relationship Id="rId28" Type="http://schemas.openxmlformats.org/officeDocument/2006/relationships/customXml" Target="../ink/ink58.xml"/><Relationship Id="rId36" Type="http://schemas.openxmlformats.org/officeDocument/2006/relationships/customXml" Target="../ink/ink62.xml"/><Relationship Id="rId49" Type="http://schemas.openxmlformats.org/officeDocument/2006/relationships/image" Target="../media/image55.png"/><Relationship Id="rId57" Type="http://schemas.openxmlformats.org/officeDocument/2006/relationships/image" Target="../media/image59.png"/><Relationship Id="rId10" Type="http://schemas.openxmlformats.org/officeDocument/2006/relationships/customXml" Target="../ink/ink49.xml"/><Relationship Id="rId31" Type="http://schemas.openxmlformats.org/officeDocument/2006/relationships/image" Target="../media/image46.png"/><Relationship Id="rId44" Type="http://schemas.openxmlformats.org/officeDocument/2006/relationships/customXml" Target="../ink/ink66.xml"/><Relationship Id="rId52" Type="http://schemas.openxmlformats.org/officeDocument/2006/relationships/customXml" Target="../ink/ink70.xml"/><Relationship Id="rId60" Type="http://schemas.openxmlformats.org/officeDocument/2006/relationships/customXml" Target="../ink/ink74.xml"/><Relationship Id="rId65" Type="http://schemas.openxmlformats.org/officeDocument/2006/relationships/image" Target="../media/image63.png"/><Relationship Id="rId73" Type="http://schemas.openxmlformats.org/officeDocument/2006/relationships/image" Target="../media/image67.png"/><Relationship Id="rId9" Type="http://schemas.openxmlformats.org/officeDocument/2006/relationships/image" Target="../media/image35.png"/><Relationship Id="rId13" Type="http://schemas.openxmlformats.org/officeDocument/2006/relationships/image" Target="../media/image37.png"/><Relationship Id="rId18" Type="http://schemas.openxmlformats.org/officeDocument/2006/relationships/customXml" Target="../ink/ink53.xml"/><Relationship Id="rId39" Type="http://schemas.openxmlformats.org/officeDocument/2006/relationships/image" Target="../media/image50.png"/><Relationship Id="rId34" Type="http://schemas.openxmlformats.org/officeDocument/2006/relationships/customXml" Target="../ink/ink61.xml"/><Relationship Id="rId50" Type="http://schemas.openxmlformats.org/officeDocument/2006/relationships/customXml" Target="../ink/ink69.xml"/><Relationship Id="rId55"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6" Type="http://schemas.openxmlformats.org/officeDocument/2006/relationships/customXml" Target="../ink/ink92.xml"/><Relationship Id="rId21" Type="http://schemas.openxmlformats.org/officeDocument/2006/relationships/image" Target="../media/image77.png"/><Relationship Id="rId42" Type="http://schemas.openxmlformats.org/officeDocument/2006/relationships/customXml" Target="../ink/ink100.xml"/><Relationship Id="rId47" Type="http://schemas.openxmlformats.org/officeDocument/2006/relationships/image" Target="../media/image90.png"/><Relationship Id="rId63" Type="http://schemas.openxmlformats.org/officeDocument/2006/relationships/image" Target="../media/image98.png"/><Relationship Id="rId68" Type="http://schemas.openxmlformats.org/officeDocument/2006/relationships/customXml" Target="../ink/ink113.xml"/><Relationship Id="rId84" Type="http://schemas.openxmlformats.org/officeDocument/2006/relationships/customXml" Target="../ink/ink121.xml"/><Relationship Id="rId89" Type="http://schemas.openxmlformats.org/officeDocument/2006/relationships/image" Target="../media/image111.png"/><Relationship Id="rId112" Type="http://schemas.openxmlformats.org/officeDocument/2006/relationships/customXml" Target="../ink/ink135.xml"/><Relationship Id="rId16" Type="http://schemas.openxmlformats.org/officeDocument/2006/relationships/customXml" Target="../ink/ink87.xml"/><Relationship Id="rId107" Type="http://schemas.openxmlformats.org/officeDocument/2006/relationships/image" Target="../media/image120.png"/><Relationship Id="rId11" Type="http://schemas.openxmlformats.org/officeDocument/2006/relationships/image" Target="../media/image72.png"/><Relationship Id="rId32" Type="http://schemas.openxmlformats.org/officeDocument/2006/relationships/customXml" Target="../ink/ink95.xml"/><Relationship Id="rId37" Type="http://schemas.openxmlformats.org/officeDocument/2006/relationships/image" Target="../media/image85.png"/><Relationship Id="rId53" Type="http://schemas.openxmlformats.org/officeDocument/2006/relationships/image" Target="../media/image93.png"/><Relationship Id="rId58" Type="http://schemas.openxmlformats.org/officeDocument/2006/relationships/customXml" Target="../ink/ink108.xml"/><Relationship Id="rId74" Type="http://schemas.openxmlformats.org/officeDocument/2006/relationships/customXml" Target="../ink/ink116.xml"/><Relationship Id="rId79" Type="http://schemas.openxmlformats.org/officeDocument/2006/relationships/image" Target="../media/image106.png"/><Relationship Id="rId102" Type="http://schemas.openxmlformats.org/officeDocument/2006/relationships/customXml" Target="../ink/ink130.xml"/><Relationship Id="rId90" Type="http://schemas.openxmlformats.org/officeDocument/2006/relationships/customXml" Target="../ink/ink124.xml"/><Relationship Id="rId95" Type="http://schemas.openxmlformats.org/officeDocument/2006/relationships/image" Target="../media/image114.png"/><Relationship Id="rId22" Type="http://schemas.openxmlformats.org/officeDocument/2006/relationships/customXml" Target="../ink/ink90.xml"/><Relationship Id="rId27" Type="http://schemas.openxmlformats.org/officeDocument/2006/relationships/image" Target="../media/image80.png"/><Relationship Id="rId43" Type="http://schemas.openxmlformats.org/officeDocument/2006/relationships/image" Target="../media/image88.png"/><Relationship Id="rId48" Type="http://schemas.openxmlformats.org/officeDocument/2006/relationships/customXml" Target="../ink/ink103.xml"/><Relationship Id="rId64" Type="http://schemas.openxmlformats.org/officeDocument/2006/relationships/customXml" Target="../ink/ink111.xml"/><Relationship Id="rId69" Type="http://schemas.openxmlformats.org/officeDocument/2006/relationships/image" Target="../media/image101.png"/><Relationship Id="rId113" Type="http://schemas.openxmlformats.org/officeDocument/2006/relationships/image" Target="../media/image123.png"/><Relationship Id="rId80" Type="http://schemas.openxmlformats.org/officeDocument/2006/relationships/customXml" Target="../ink/ink119.xml"/><Relationship Id="rId85" Type="http://schemas.openxmlformats.org/officeDocument/2006/relationships/image" Target="../media/image109.png"/><Relationship Id="rId12" Type="http://schemas.openxmlformats.org/officeDocument/2006/relationships/customXml" Target="../ink/ink85.xml"/><Relationship Id="rId17" Type="http://schemas.openxmlformats.org/officeDocument/2006/relationships/image" Target="../media/image75.png"/><Relationship Id="rId33" Type="http://schemas.openxmlformats.org/officeDocument/2006/relationships/image" Target="../media/image83.png"/><Relationship Id="rId38" Type="http://schemas.openxmlformats.org/officeDocument/2006/relationships/customXml" Target="../ink/ink98.xml"/><Relationship Id="rId59" Type="http://schemas.openxmlformats.org/officeDocument/2006/relationships/image" Target="../media/image96.png"/><Relationship Id="rId103" Type="http://schemas.openxmlformats.org/officeDocument/2006/relationships/image" Target="../media/image118.png"/><Relationship Id="rId108" Type="http://schemas.openxmlformats.org/officeDocument/2006/relationships/customXml" Target="../ink/ink133.xml"/><Relationship Id="rId54" Type="http://schemas.openxmlformats.org/officeDocument/2006/relationships/customXml" Target="../ink/ink106.xml"/><Relationship Id="rId70" Type="http://schemas.openxmlformats.org/officeDocument/2006/relationships/customXml" Target="../ink/ink114.xml"/><Relationship Id="rId75" Type="http://schemas.openxmlformats.org/officeDocument/2006/relationships/image" Target="../media/image104.png"/><Relationship Id="rId91" Type="http://schemas.openxmlformats.org/officeDocument/2006/relationships/image" Target="../media/image112.png"/><Relationship Id="rId96" Type="http://schemas.openxmlformats.org/officeDocument/2006/relationships/customXml" Target="../ink/ink127.xml"/><Relationship Id="rId1" Type="http://schemas.openxmlformats.org/officeDocument/2006/relationships/slideLayout" Target="../slideLayouts/slideLayout7.xml"/><Relationship Id="rId15" Type="http://schemas.openxmlformats.org/officeDocument/2006/relationships/image" Target="../media/image74.png"/><Relationship Id="rId23" Type="http://schemas.openxmlformats.org/officeDocument/2006/relationships/image" Target="../media/image78.png"/><Relationship Id="rId28" Type="http://schemas.openxmlformats.org/officeDocument/2006/relationships/customXml" Target="../ink/ink93.xml"/><Relationship Id="rId36" Type="http://schemas.openxmlformats.org/officeDocument/2006/relationships/customXml" Target="../ink/ink97.xml"/><Relationship Id="rId49" Type="http://schemas.openxmlformats.org/officeDocument/2006/relationships/image" Target="../media/image91.png"/><Relationship Id="rId57" Type="http://schemas.openxmlformats.org/officeDocument/2006/relationships/image" Target="../media/image95.png"/><Relationship Id="rId106" Type="http://schemas.openxmlformats.org/officeDocument/2006/relationships/customXml" Target="../ink/ink132.xml"/><Relationship Id="rId10" Type="http://schemas.openxmlformats.org/officeDocument/2006/relationships/customXml" Target="../ink/ink84.xml"/><Relationship Id="rId31" Type="http://schemas.openxmlformats.org/officeDocument/2006/relationships/image" Target="../media/image82.png"/><Relationship Id="rId44" Type="http://schemas.openxmlformats.org/officeDocument/2006/relationships/customXml" Target="../ink/ink101.xml"/><Relationship Id="rId52" Type="http://schemas.openxmlformats.org/officeDocument/2006/relationships/customXml" Target="../ink/ink105.xml"/><Relationship Id="rId60" Type="http://schemas.openxmlformats.org/officeDocument/2006/relationships/customXml" Target="../ink/ink109.xml"/><Relationship Id="rId65" Type="http://schemas.openxmlformats.org/officeDocument/2006/relationships/image" Target="../media/image99.png"/><Relationship Id="rId73" Type="http://schemas.openxmlformats.org/officeDocument/2006/relationships/image" Target="../media/image103.png"/><Relationship Id="rId78" Type="http://schemas.openxmlformats.org/officeDocument/2006/relationships/customXml" Target="../ink/ink118.xml"/><Relationship Id="rId81" Type="http://schemas.openxmlformats.org/officeDocument/2006/relationships/image" Target="../media/image107.png"/><Relationship Id="rId86" Type="http://schemas.openxmlformats.org/officeDocument/2006/relationships/customXml" Target="../ink/ink122.xml"/><Relationship Id="rId94" Type="http://schemas.openxmlformats.org/officeDocument/2006/relationships/customXml" Target="../ink/ink126.xml"/><Relationship Id="rId99" Type="http://schemas.openxmlformats.org/officeDocument/2006/relationships/image" Target="../media/image116.png"/><Relationship Id="rId101" Type="http://schemas.openxmlformats.org/officeDocument/2006/relationships/image" Target="../media/image117.png"/><Relationship Id="rId9" Type="http://schemas.openxmlformats.org/officeDocument/2006/relationships/image" Target="../media/image71.png"/><Relationship Id="rId13" Type="http://schemas.openxmlformats.org/officeDocument/2006/relationships/image" Target="../media/image73.png"/><Relationship Id="rId18" Type="http://schemas.openxmlformats.org/officeDocument/2006/relationships/customXml" Target="../ink/ink88.xml"/><Relationship Id="rId39" Type="http://schemas.openxmlformats.org/officeDocument/2006/relationships/image" Target="../media/image86.png"/><Relationship Id="rId109" Type="http://schemas.openxmlformats.org/officeDocument/2006/relationships/image" Target="../media/image121.png"/><Relationship Id="rId34" Type="http://schemas.openxmlformats.org/officeDocument/2006/relationships/customXml" Target="../ink/ink96.xml"/><Relationship Id="rId50" Type="http://schemas.openxmlformats.org/officeDocument/2006/relationships/customXml" Target="../ink/ink104.xml"/><Relationship Id="rId55" Type="http://schemas.openxmlformats.org/officeDocument/2006/relationships/image" Target="../media/image94.png"/><Relationship Id="rId76" Type="http://schemas.openxmlformats.org/officeDocument/2006/relationships/customXml" Target="../ink/ink117.xml"/><Relationship Id="rId97" Type="http://schemas.openxmlformats.org/officeDocument/2006/relationships/image" Target="../media/image115.png"/><Relationship Id="rId104" Type="http://schemas.openxmlformats.org/officeDocument/2006/relationships/customXml" Target="../ink/ink131.xml"/><Relationship Id="rId7" Type="http://schemas.openxmlformats.org/officeDocument/2006/relationships/image" Target="../media/image700.png"/><Relationship Id="rId71" Type="http://schemas.openxmlformats.org/officeDocument/2006/relationships/image" Target="../media/image102.png"/><Relationship Id="rId92" Type="http://schemas.openxmlformats.org/officeDocument/2006/relationships/customXml" Target="../ink/ink125.xml"/><Relationship Id="rId2" Type="http://schemas.openxmlformats.org/officeDocument/2006/relationships/image" Target="../media/image69.png"/><Relationship Id="rId29" Type="http://schemas.openxmlformats.org/officeDocument/2006/relationships/image" Target="../media/image81.png"/><Relationship Id="rId24" Type="http://schemas.openxmlformats.org/officeDocument/2006/relationships/customXml" Target="../ink/ink91.xml"/><Relationship Id="rId40" Type="http://schemas.openxmlformats.org/officeDocument/2006/relationships/customXml" Target="../ink/ink99.xml"/><Relationship Id="rId45" Type="http://schemas.openxmlformats.org/officeDocument/2006/relationships/image" Target="../media/image89.png"/><Relationship Id="rId66" Type="http://schemas.openxmlformats.org/officeDocument/2006/relationships/customXml" Target="../ink/ink112.xml"/><Relationship Id="rId87" Type="http://schemas.openxmlformats.org/officeDocument/2006/relationships/image" Target="../media/image110.png"/><Relationship Id="rId110" Type="http://schemas.openxmlformats.org/officeDocument/2006/relationships/customXml" Target="../ink/ink134.xml"/><Relationship Id="rId61" Type="http://schemas.openxmlformats.org/officeDocument/2006/relationships/image" Target="../media/image97.png"/><Relationship Id="rId82" Type="http://schemas.openxmlformats.org/officeDocument/2006/relationships/customXml" Target="../ink/ink120.xml"/><Relationship Id="rId19" Type="http://schemas.openxmlformats.org/officeDocument/2006/relationships/image" Target="../media/image76.png"/><Relationship Id="rId14" Type="http://schemas.openxmlformats.org/officeDocument/2006/relationships/customXml" Target="../ink/ink86.xml"/><Relationship Id="rId30" Type="http://schemas.openxmlformats.org/officeDocument/2006/relationships/customXml" Target="../ink/ink94.xml"/><Relationship Id="rId35" Type="http://schemas.openxmlformats.org/officeDocument/2006/relationships/image" Target="../media/image84.png"/><Relationship Id="rId56" Type="http://schemas.openxmlformats.org/officeDocument/2006/relationships/customXml" Target="../ink/ink107.xml"/><Relationship Id="rId77" Type="http://schemas.openxmlformats.org/officeDocument/2006/relationships/image" Target="../media/image105.png"/><Relationship Id="rId100" Type="http://schemas.openxmlformats.org/officeDocument/2006/relationships/customXml" Target="../ink/ink129.xml"/><Relationship Id="rId105" Type="http://schemas.openxmlformats.org/officeDocument/2006/relationships/image" Target="../media/image119.png"/><Relationship Id="rId8" Type="http://schemas.openxmlformats.org/officeDocument/2006/relationships/customXml" Target="../ink/ink83.xml"/><Relationship Id="rId51" Type="http://schemas.openxmlformats.org/officeDocument/2006/relationships/image" Target="../media/image92.png"/><Relationship Id="rId72" Type="http://schemas.openxmlformats.org/officeDocument/2006/relationships/customXml" Target="../ink/ink115.xml"/><Relationship Id="rId93" Type="http://schemas.openxmlformats.org/officeDocument/2006/relationships/image" Target="../media/image113.png"/><Relationship Id="rId98" Type="http://schemas.openxmlformats.org/officeDocument/2006/relationships/customXml" Target="../ink/ink128.xml"/><Relationship Id="rId3" Type="http://schemas.openxmlformats.org/officeDocument/2006/relationships/customXml" Target="../ink/ink82.xml"/><Relationship Id="rId25" Type="http://schemas.openxmlformats.org/officeDocument/2006/relationships/image" Target="../media/image79.png"/><Relationship Id="rId46" Type="http://schemas.openxmlformats.org/officeDocument/2006/relationships/customXml" Target="../ink/ink102.xml"/><Relationship Id="rId67" Type="http://schemas.openxmlformats.org/officeDocument/2006/relationships/image" Target="../media/image100.png"/><Relationship Id="rId20" Type="http://schemas.openxmlformats.org/officeDocument/2006/relationships/customXml" Target="../ink/ink89.xml"/><Relationship Id="rId41" Type="http://schemas.openxmlformats.org/officeDocument/2006/relationships/image" Target="../media/image87.png"/><Relationship Id="rId62" Type="http://schemas.openxmlformats.org/officeDocument/2006/relationships/customXml" Target="../ink/ink110.xml"/><Relationship Id="rId83" Type="http://schemas.openxmlformats.org/officeDocument/2006/relationships/image" Target="../media/image108.png"/><Relationship Id="rId88" Type="http://schemas.openxmlformats.org/officeDocument/2006/relationships/customXml" Target="../ink/ink123.xml"/><Relationship Id="rId111" Type="http://schemas.openxmlformats.org/officeDocument/2006/relationships/image" Target="../media/image1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6" Type="http://schemas.openxmlformats.org/officeDocument/2006/relationships/customXml" Target="../ink/ink146.xml"/><Relationship Id="rId21" Type="http://schemas.openxmlformats.org/officeDocument/2006/relationships/image" Target="../media/image132.png"/><Relationship Id="rId42" Type="http://schemas.openxmlformats.org/officeDocument/2006/relationships/customXml" Target="../ink/ink154.xml"/><Relationship Id="rId47" Type="http://schemas.openxmlformats.org/officeDocument/2006/relationships/image" Target="../media/image145.png"/><Relationship Id="rId63" Type="http://schemas.openxmlformats.org/officeDocument/2006/relationships/image" Target="../media/image153.png"/><Relationship Id="rId68" Type="http://schemas.openxmlformats.org/officeDocument/2006/relationships/customXml" Target="../ink/ink167.xml"/><Relationship Id="rId2" Type="http://schemas.openxmlformats.org/officeDocument/2006/relationships/image" Target="../media/image124.png"/><Relationship Id="rId16" Type="http://schemas.openxmlformats.org/officeDocument/2006/relationships/customXml" Target="../ink/ink141.xml"/><Relationship Id="rId29" Type="http://schemas.openxmlformats.org/officeDocument/2006/relationships/image" Target="../media/image136.png"/><Relationship Id="rId11" Type="http://schemas.openxmlformats.org/officeDocument/2006/relationships/image" Target="../media/image127.png"/><Relationship Id="rId24" Type="http://schemas.openxmlformats.org/officeDocument/2006/relationships/customXml" Target="../ink/ink145.xml"/><Relationship Id="rId32" Type="http://schemas.openxmlformats.org/officeDocument/2006/relationships/customXml" Target="../ink/ink149.xml"/><Relationship Id="rId37" Type="http://schemas.openxmlformats.org/officeDocument/2006/relationships/image" Target="../media/image140.png"/><Relationship Id="rId40" Type="http://schemas.openxmlformats.org/officeDocument/2006/relationships/customXml" Target="../ink/ink153.xml"/><Relationship Id="rId45" Type="http://schemas.openxmlformats.org/officeDocument/2006/relationships/image" Target="../media/image144.png"/><Relationship Id="rId53" Type="http://schemas.openxmlformats.org/officeDocument/2006/relationships/image" Target="../media/image148.png"/><Relationship Id="rId58" Type="http://schemas.openxmlformats.org/officeDocument/2006/relationships/customXml" Target="../ink/ink162.xml"/><Relationship Id="rId66" Type="http://schemas.openxmlformats.org/officeDocument/2006/relationships/customXml" Target="../ink/ink166.xml"/><Relationship Id="rId74" Type="http://schemas.openxmlformats.org/officeDocument/2006/relationships/customXml" Target="../ink/ink170.xml"/><Relationship Id="rId79" Type="http://schemas.openxmlformats.org/officeDocument/2006/relationships/image" Target="../media/image161.png"/><Relationship Id="rId61" Type="http://schemas.openxmlformats.org/officeDocument/2006/relationships/image" Target="../media/image152.png"/><Relationship Id="rId19" Type="http://schemas.openxmlformats.org/officeDocument/2006/relationships/image" Target="../media/image131.png"/><Relationship Id="rId14" Type="http://schemas.openxmlformats.org/officeDocument/2006/relationships/customXml" Target="../ink/ink140.xml"/><Relationship Id="rId22" Type="http://schemas.openxmlformats.org/officeDocument/2006/relationships/customXml" Target="../ink/ink144.xml"/><Relationship Id="rId27" Type="http://schemas.openxmlformats.org/officeDocument/2006/relationships/image" Target="../media/image135.png"/><Relationship Id="rId30" Type="http://schemas.openxmlformats.org/officeDocument/2006/relationships/customXml" Target="../ink/ink148.xml"/><Relationship Id="rId35" Type="http://schemas.openxmlformats.org/officeDocument/2006/relationships/image" Target="../media/image139.png"/><Relationship Id="rId43" Type="http://schemas.openxmlformats.org/officeDocument/2006/relationships/image" Target="../media/image143.png"/><Relationship Id="rId48" Type="http://schemas.openxmlformats.org/officeDocument/2006/relationships/customXml" Target="../ink/ink157.xml"/><Relationship Id="rId56" Type="http://schemas.openxmlformats.org/officeDocument/2006/relationships/customXml" Target="../ink/ink161.xml"/><Relationship Id="rId64" Type="http://schemas.openxmlformats.org/officeDocument/2006/relationships/customXml" Target="../ink/ink165.xml"/><Relationship Id="rId69" Type="http://schemas.openxmlformats.org/officeDocument/2006/relationships/image" Target="../media/image156.png"/><Relationship Id="rId77" Type="http://schemas.openxmlformats.org/officeDocument/2006/relationships/image" Target="../media/image160.png"/><Relationship Id="rId8" Type="http://schemas.openxmlformats.org/officeDocument/2006/relationships/customXml" Target="../ink/ink137.xml"/><Relationship Id="rId51" Type="http://schemas.openxmlformats.org/officeDocument/2006/relationships/image" Target="../media/image147.png"/><Relationship Id="rId72" Type="http://schemas.openxmlformats.org/officeDocument/2006/relationships/customXml" Target="../ink/ink169.xml"/><Relationship Id="rId3" Type="http://schemas.openxmlformats.org/officeDocument/2006/relationships/customXml" Target="../ink/ink136.xml"/><Relationship Id="rId12" Type="http://schemas.openxmlformats.org/officeDocument/2006/relationships/customXml" Target="../ink/ink139.xml"/><Relationship Id="rId17" Type="http://schemas.openxmlformats.org/officeDocument/2006/relationships/image" Target="../media/image130.png"/><Relationship Id="rId25" Type="http://schemas.openxmlformats.org/officeDocument/2006/relationships/image" Target="../media/image134.png"/><Relationship Id="rId33" Type="http://schemas.openxmlformats.org/officeDocument/2006/relationships/image" Target="../media/image138.png"/><Relationship Id="rId38" Type="http://schemas.openxmlformats.org/officeDocument/2006/relationships/customXml" Target="../ink/ink152.xml"/><Relationship Id="rId46" Type="http://schemas.openxmlformats.org/officeDocument/2006/relationships/customXml" Target="../ink/ink156.xml"/><Relationship Id="rId59" Type="http://schemas.openxmlformats.org/officeDocument/2006/relationships/image" Target="../media/image151.png"/><Relationship Id="rId67" Type="http://schemas.openxmlformats.org/officeDocument/2006/relationships/image" Target="../media/image155.png"/><Relationship Id="rId20" Type="http://schemas.openxmlformats.org/officeDocument/2006/relationships/customXml" Target="../ink/ink143.xml"/><Relationship Id="rId41" Type="http://schemas.openxmlformats.org/officeDocument/2006/relationships/image" Target="../media/image142.png"/><Relationship Id="rId54" Type="http://schemas.openxmlformats.org/officeDocument/2006/relationships/customXml" Target="../ink/ink160.xml"/><Relationship Id="rId62" Type="http://schemas.openxmlformats.org/officeDocument/2006/relationships/customXml" Target="../ink/ink164.xml"/><Relationship Id="rId70" Type="http://schemas.openxmlformats.org/officeDocument/2006/relationships/customXml" Target="../ink/ink168.xml"/><Relationship Id="rId75" Type="http://schemas.openxmlformats.org/officeDocument/2006/relationships/image" Target="../media/image159.png"/><Relationship Id="rId1" Type="http://schemas.openxmlformats.org/officeDocument/2006/relationships/slideLayout" Target="../slideLayouts/slideLayout7.xml"/><Relationship Id="rId15" Type="http://schemas.openxmlformats.org/officeDocument/2006/relationships/image" Target="../media/image129.png"/><Relationship Id="rId23" Type="http://schemas.openxmlformats.org/officeDocument/2006/relationships/image" Target="../media/image133.png"/><Relationship Id="rId28" Type="http://schemas.openxmlformats.org/officeDocument/2006/relationships/customXml" Target="../ink/ink147.xml"/><Relationship Id="rId36" Type="http://schemas.openxmlformats.org/officeDocument/2006/relationships/customXml" Target="../ink/ink151.xml"/><Relationship Id="rId49" Type="http://schemas.openxmlformats.org/officeDocument/2006/relationships/image" Target="../media/image146.png"/><Relationship Id="rId57" Type="http://schemas.openxmlformats.org/officeDocument/2006/relationships/image" Target="../media/image150.png"/><Relationship Id="rId10" Type="http://schemas.openxmlformats.org/officeDocument/2006/relationships/customXml" Target="../ink/ink138.xml"/><Relationship Id="rId31" Type="http://schemas.openxmlformats.org/officeDocument/2006/relationships/image" Target="../media/image137.png"/><Relationship Id="rId44" Type="http://schemas.openxmlformats.org/officeDocument/2006/relationships/customXml" Target="../ink/ink155.xml"/><Relationship Id="rId52" Type="http://schemas.openxmlformats.org/officeDocument/2006/relationships/customXml" Target="../ink/ink159.xml"/><Relationship Id="rId60" Type="http://schemas.openxmlformats.org/officeDocument/2006/relationships/customXml" Target="../ink/ink163.xml"/><Relationship Id="rId65" Type="http://schemas.openxmlformats.org/officeDocument/2006/relationships/image" Target="../media/image154.png"/><Relationship Id="rId73" Type="http://schemas.openxmlformats.org/officeDocument/2006/relationships/image" Target="../media/image158.png"/><Relationship Id="rId78" Type="http://schemas.openxmlformats.org/officeDocument/2006/relationships/customXml" Target="../ink/ink172.xml"/><Relationship Id="rId9" Type="http://schemas.openxmlformats.org/officeDocument/2006/relationships/image" Target="../media/image126.png"/><Relationship Id="rId13" Type="http://schemas.openxmlformats.org/officeDocument/2006/relationships/image" Target="../media/image128.png"/><Relationship Id="rId18" Type="http://schemas.openxmlformats.org/officeDocument/2006/relationships/customXml" Target="../ink/ink142.xml"/><Relationship Id="rId39" Type="http://schemas.openxmlformats.org/officeDocument/2006/relationships/image" Target="../media/image141.png"/><Relationship Id="rId34" Type="http://schemas.openxmlformats.org/officeDocument/2006/relationships/customXml" Target="../ink/ink150.xml"/><Relationship Id="rId50" Type="http://schemas.openxmlformats.org/officeDocument/2006/relationships/customXml" Target="../ink/ink158.xml"/><Relationship Id="rId55" Type="http://schemas.openxmlformats.org/officeDocument/2006/relationships/image" Target="../media/image149.png"/><Relationship Id="rId76" Type="http://schemas.openxmlformats.org/officeDocument/2006/relationships/customXml" Target="../ink/ink171.xml"/><Relationship Id="rId7" Type="http://schemas.openxmlformats.org/officeDocument/2006/relationships/image" Target="../media/image1250.png"/><Relationship Id="rId71" Type="http://schemas.openxmlformats.org/officeDocument/2006/relationships/image" Target="../media/image15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6" Type="http://schemas.openxmlformats.org/officeDocument/2006/relationships/customXml" Target="../ink/ink183.xml"/><Relationship Id="rId21" Type="http://schemas.openxmlformats.org/officeDocument/2006/relationships/image" Target="../media/image170.png"/><Relationship Id="rId42" Type="http://schemas.openxmlformats.org/officeDocument/2006/relationships/customXml" Target="../ink/ink191.xml"/><Relationship Id="rId47" Type="http://schemas.openxmlformats.org/officeDocument/2006/relationships/image" Target="../media/image183.png"/><Relationship Id="rId63" Type="http://schemas.openxmlformats.org/officeDocument/2006/relationships/image" Target="../media/image191.png"/><Relationship Id="rId68" Type="http://schemas.openxmlformats.org/officeDocument/2006/relationships/customXml" Target="../ink/ink204.xml"/><Relationship Id="rId16" Type="http://schemas.openxmlformats.org/officeDocument/2006/relationships/customXml" Target="../ink/ink178.xml"/><Relationship Id="rId11" Type="http://schemas.openxmlformats.org/officeDocument/2006/relationships/image" Target="../media/image165.png"/><Relationship Id="rId24" Type="http://schemas.openxmlformats.org/officeDocument/2006/relationships/customXml" Target="../ink/ink182.xml"/><Relationship Id="rId32" Type="http://schemas.openxmlformats.org/officeDocument/2006/relationships/customXml" Target="../ink/ink186.xml"/><Relationship Id="rId37" Type="http://schemas.openxmlformats.org/officeDocument/2006/relationships/image" Target="../media/image178.png"/><Relationship Id="rId40" Type="http://schemas.openxmlformats.org/officeDocument/2006/relationships/customXml" Target="../ink/ink190.xml"/><Relationship Id="rId45" Type="http://schemas.openxmlformats.org/officeDocument/2006/relationships/image" Target="../media/image182.png"/><Relationship Id="rId53" Type="http://schemas.openxmlformats.org/officeDocument/2006/relationships/image" Target="../media/image186.png"/><Relationship Id="rId58" Type="http://schemas.openxmlformats.org/officeDocument/2006/relationships/customXml" Target="../ink/ink199.xml"/><Relationship Id="rId66" Type="http://schemas.openxmlformats.org/officeDocument/2006/relationships/customXml" Target="../ink/ink203.xml"/><Relationship Id="rId74" Type="http://schemas.openxmlformats.org/officeDocument/2006/relationships/customXml" Target="../ink/ink207.xml"/><Relationship Id="rId79" Type="http://schemas.openxmlformats.org/officeDocument/2006/relationships/image" Target="../media/image199.png"/><Relationship Id="rId61" Type="http://schemas.openxmlformats.org/officeDocument/2006/relationships/image" Target="../media/image190.png"/><Relationship Id="rId19" Type="http://schemas.openxmlformats.org/officeDocument/2006/relationships/image" Target="../media/image169.png"/><Relationship Id="rId14" Type="http://schemas.openxmlformats.org/officeDocument/2006/relationships/customXml" Target="../ink/ink177.xml"/><Relationship Id="rId22" Type="http://schemas.openxmlformats.org/officeDocument/2006/relationships/customXml" Target="../ink/ink181.xml"/><Relationship Id="rId27" Type="http://schemas.openxmlformats.org/officeDocument/2006/relationships/image" Target="../media/image173.png"/><Relationship Id="rId30" Type="http://schemas.openxmlformats.org/officeDocument/2006/relationships/customXml" Target="../ink/ink185.xml"/><Relationship Id="rId35" Type="http://schemas.openxmlformats.org/officeDocument/2006/relationships/image" Target="../media/image177.png"/><Relationship Id="rId43" Type="http://schemas.openxmlformats.org/officeDocument/2006/relationships/image" Target="../media/image181.png"/><Relationship Id="rId48" Type="http://schemas.openxmlformats.org/officeDocument/2006/relationships/customXml" Target="../ink/ink194.xml"/><Relationship Id="rId56" Type="http://schemas.openxmlformats.org/officeDocument/2006/relationships/customXml" Target="../ink/ink198.xml"/><Relationship Id="rId64" Type="http://schemas.openxmlformats.org/officeDocument/2006/relationships/customXml" Target="../ink/ink202.xml"/><Relationship Id="rId69" Type="http://schemas.openxmlformats.org/officeDocument/2006/relationships/image" Target="../media/image194.png"/><Relationship Id="rId77" Type="http://schemas.openxmlformats.org/officeDocument/2006/relationships/image" Target="../media/image198.png"/><Relationship Id="rId8" Type="http://schemas.openxmlformats.org/officeDocument/2006/relationships/customXml" Target="../ink/ink174.xml"/><Relationship Id="rId51" Type="http://schemas.openxmlformats.org/officeDocument/2006/relationships/image" Target="../media/image185.png"/><Relationship Id="rId72" Type="http://schemas.openxmlformats.org/officeDocument/2006/relationships/customXml" Target="../ink/ink206.xml"/><Relationship Id="rId80" Type="http://schemas.openxmlformats.org/officeDocument/2006/relationships/customXml" Target="../ink/ink210.xml"/><Relationship Id="rId3" Type="http://schemas.openxmlformats.org/officeDocument/2006/relationships/customXml" Target="../ink/ink173.xml"/><Relationship Id="rId12" Type="http://schemas.openxmlformats.org/officeDocument/2006/relationships/customXml" Target="../ink/ink176.xml"/><Relationship Id="rId17" Type="http://schemas.openxmlformats.org/officeDocument/2006/relationships/image" Target="../media/image168.png"/><Relationship Id="rId25" Type="http://schemas.openxmlformats.org/officeDocument/2006/relationships/image" Target="../media/image172.png"/><Relationship Id="rId33" Type="http://schemas.openxmlformats.org/officeDocument/2006/relationships/image" Target="../media/image176.png"/><Relationship Id="rId38" Type="http://schemas.openxmlformats.org/officeDocument/2006/relationships/customXml" Target="../ink/ink189.xml"/><Relationship Id="rId46" Type="http://schemas.openxmlformats.org/officeDocument/2006/relationships/customXml" Target="../ink/ink193.xml"/><Relationship Id="rId59" Type="http://schemas.openxmlformats.org/officeDocument/2006/relationships/image" Target="../media/image189.png"/><Relationship Id="rId67" Type="http://schemas.openxmlformats.org/officeDocument/2006/relationships/image" Target="../media/image193.png"/><Relationship Id="rId20" Type="http://schemas.openxmlformats.org/officeDocument/2006/relationships/customXml" Target="../ink/ink180.xml"/><Relationship Id="rId41" Type="http://schemas.openxmlformats.org/officeDocument/2006/relationships/image" Target="../media/image180.png"/><Relationship Id="rId54" Type="http://schemas.openxmlformats.org/officeDocument/2006/relationships/customXml" Target="../ink/ink197.xml"/><Relationship Id="rId62" Type="http://schemas.openxmlformats.org/officeDocument/2006/relationships/customXml" Target="../ink/ink201.xml"/><Relationship Id="rId70" Type="http://schemas.openxmlformats.org/officeDocument/2006/relationships/customXml" Target="../ink/ink205.xml"/><Relationship Id="rId75" Type="http://schemas.openxmlformats.org/officeDocument/2006/relationships/image" Target="../media/image197.png"/><Relationship Id="rId1" Type="http://schemas.openxmlformats.org/officeDocument/2006/relationships/slideLayout" Target="../slideLayouts/slideLayout7.xml"/><Relationship Id="rId15" Type="http://schemas.openxmlformats.org/officeDocument/2006/relationships/image" Target="../media/image167.png"/><Relationship Id="rId23" Type="http://schemas.openxmlformats.org/officeDocument/2006/relationships/image" Target="../media/image171.png"/><Relationship Id="rId28" Type="http://schemas.openxmlformats.org/officeDocument/2006/relationships/customXml" Target="../ink/ink184.xml"/><Relationship Id="rId36" Type="http://schemas.openxmlformats.org/officeDocument/2006/relationships/customXml" Target="../ink/ink188.xml"/><Relationship Id="rId49" Type="http://schemas.openxmlformats.org/officeDocument/2006/relationships/image" Target="../media/image184.png"/><Relationship Id="rId57" Type="http://schemas.openxmlformats.org/officeDocument/2006/relationships/image" Target="../media/image188.png"/><Relationship Id="rId10" Type="http://schemas.openxmlformats.org/officeDocument/2006/relationships/customXml" Target="../ink/ink175.xml"/><Relationship Id="rId31" Type="http://schemas.openxmlformats.org/officeDocument/2006/relationships/image" Target="../media/image175.png"/><Relationship Id="rId44" Type="http://schemas.openxmlformats.org/officeDocument/2006/relationships/customXml" Target="../ink/ink192.xml"/><Relationship Id="rId52" Type="http://schemas.openxmlformats.org/officeDocument/2006/relationships/customXml" Target="../ink/ink196.xml"/><Relationship Id="rId60" Type="http://schemas.openxmlformats.org/officeDocument/2006/relationships/customXml" Target="../ink/ink200.xml"/><Relationship Id="rId65" Type="http://schemas.openxmlformats.org/officeDocument/2006/relationships/image" Target="../media/image192.png"/><Relationship Id="rId73" Type="http://schemas.openxmlformats.org/officeDocument/2006/relationships/image" Target="../media/image196.png"/><Relationship Id="rId78" Type="http://schemas.openxmlformats.org/officeDocument/2006/relationships/customXml" Target="../ink/ink209.xml"/><Relationship Id="rId81" Type="http://schemas.openxmlformats.org/officeDocument/2006/relationships/image" Target="../media/image200.png"/><Relationship Id="rId9" Type="http://schemas.openxmlformats.org/officeDocument/2006/relationships/image" Target="../media/image164.png"/><Relationship Id="rId13" Type="http://schemas.openxmlformats.org/officeDocument/2006/relationships/image" Target="../media/image166.png"/><Relationship Id="rId18" Type="http://schemas.openxmlformats.org/officeDocument/2006/relationships/customXml" Target="../ink/ink179.xml"/><Relationship Id="rId39" Type="http://schemas.openxmlformats.org/officeDocument/2006/relationships/image" Target="../media/image179.png"/><Relationship Id="rId34" Type="http://schemas.openxmlformats.org/officeDocument/2006/relationships/customXml" Target="../ink/ink187.xml"/><Relationship Id="rId50" Type="http://schemas.openxmlformats.org/officeDocument/2006/relationships/customXml" Target="../ink/ink195.xml"/><Relationship Id="rId55" Type="http://schemas.openxmlformats.org/officeDocument/2006/relationships/image" Target="../media/image187.png"/><Relationship Id="rId76" Type="http://schemas.openxmlformats.org/officeDocument/2006/relationships/customXml" Target="../ink/ink208.xml"/><Relationship Id="rId7" Type="http://schemas.openxmlformats.org/officeDocument/2006/relationships/image" Target="../media/image163.png"/><Relationship Id="rId71" Type="http://schemas.openxmlformats.org/officeDocument/2006/relationships/image" Target="../media/image195.png"/><Relationship Id="rId2" Type="http://schemas.openxmlformats.org/officeDocument/2006/relationships/image" Target="../media/image125.png"/><Relationship Id="rId29" Type="http://schemas.openxmlformats.org/officeDocument/2006/relationships/image" Target="../media/image174.png"/></Relationships>
</file>

<file path=ppt/slides/_rels/slide46.xml.rels><?xml version="1.0" encoding="UTF-8" standalone="yes"?>
<Relationships xmlns="http://schemas.openxmlformats.org/package/2006/relationships"><Relationship Id="rId26" Type="http://schemas.openxmlformats.org/officeDocument/2006/relationships/customXml" Target="../ink/ink221.xml"/><Relationship Id="rId21" Type="http://schemas.openxmlformats.org/officeDocument/2006/relationships/image" Target="../media/image209.png"/><Relationship Id="rId42" Type="http://schemas.openxmlformats.org/officeDocument/2006/relationships/customXml" Target="../ink/ink229.xml"/><Relationship Id="rId47" Type="http://schemas.openxmlformats.org/officeDocument/2006/relationships/image" Target="../media/image222.png"/><Relationship Id="rId63" Type="http://schemas.openxmlformats.org/officeDocument/2006/relationships/image" Target="../media/image230.png"/><Relationship Id="rId68" Type="http://schemas.openxmlformats.org/officeDocument/2006/relationships/customXml" Target="../ink/ink242.xml"/><Relationship Id="rId2" Type="http://schemas.openxmlformats.org/officeDocument/2006/relationships/image" Target="../media/image162.png"/><Relationship Id="rId16" Type="http://schemas.openxmlformats.org/officeDocument/2006/relationships/customXml" Target="../ink/ink216.xml"/><Relationship Id="rId29" Type="http://schemas.openxmlformats.org/officeDocument/2006/relationships/image" Target="../media/image213.png"/><Relationship Id="rId11" Type="http://schemas.openxmlformats.org/officeDocument/2006/relationships/image" Target="../media/image204.png"/><Relationship Id="rId24" Type="http://schemas.openxmlformats.org/officeDocument/2006/relationships/customXml" Target="../ink/ink220.xml"/><Relationship Id="rId32" Type="http://schemas.openxmlformats.org/officeDocument/2006/relationships/customXml" Target="../ink/ink224.xml"/><Relationship Id="rId37" Type="http://schemas.openxmlformats.org/officeDocument/2006/relationships/image" Target="../media/image217.png"/><Relationship Id="rId40" Type="http://schemas.openxmlformats.org/officeDocument/2006/relationships/customXml" Target="../ink/ink228.xml"/><Relationship Id="rId45" Type="http://schemas.openxmlformats.org/officeDocument/2006/relationships/image" Target="../media/image221.png"/><Relationship Id="rId53" Type="http://schemas.openxmlformats.org/officeDocument/2006/relationships/image" Target="../media/image225.png"/><Relationship Id="rId58" Type="http://schemas.openxmlformats.org/officeDocument/2006/relationships/customXml" Target="../ink/ink237.xml"/><Relationship Id="rId66" Type="http://schemas.openxmlformats.org/officeDocument/2006/relationships/customXml" Target="../ink/ink241.xml"/><Relationship Id="rId74" Type="http://schemas.openxmlformats.org/officeDocument/2006/relationships/customXml" Target="../ink/ink245.xml"/><Relationship Id="rId61" Type="http://schemas.openxmlformats.org/officeDocument/2006/relationships/image" Target="../media/image229.png"/><Relationship Id="rId19" Type="http://schemas.openxmlformats.org/officeDocument/2006/relationships/image" Target="../media/image208.png"/><Relationship Id="rId14" Type="http://schemas.openxmlformats.org/officeDocument/2006/relationships/customXml" Target="../ink/ink215.xml"/><Relationship Id="rId22" Type="http://schemas.openxmlformats.org/officeDocument/2006/relationships/customXml" Target="../ink/ink219.xml"/><Relationship Id="rId27" Type="http://schemas.openxmlformats.org/officeDocument/2006/relationships/image" Target="../media/image212.png"/><Relationship Id="rId30" Type="http://schemas.openxmlformats.org/officeDocument/2006/relationships/customXml" Target="../ink/ink223.xml"/><Relationship Id="rId35" Type="http://schemas.openxmlformats.org/officeDocument/2006/relationships/image" Target="../media/image216.png"/><Relationship Id="rId43" Type="http://schemas.openxmlformats.org/officeDocument/2006/relationships/image" Target="../media/image220.png"/><Relationship Id="rId48" Type="http://schemas.openxmlformats.org/officeDocument/2006/relationships/customXml" Target="../ink/ink232.xml"/><Relationship Id="rId56" Type="http://schemas.openxmlformats.org/officeDocument/2006/relationships/customXml" Target="../ink/ink236.xml"/><Relationship Id="rId64" Type="http://schemas.openxmlformats.org/officeDocument/2006/relationships/customXml" Target="../ink/ink240.xml"/><Relationship Id="rId69" Type="http://schemas.openxmlformats.org/officeDocument/2006/relationships/image" Target="../media/image233.png"/><Relationship Id="rId77" Type="http://schemas.openxmlformats.org/officeDocument/2006/relationships/image" Target="../media/image237.png"/><Relationship Id="rId8" Type="http://schemas.openxmlformats.org/officeDocument/2006/relationships/customXml" Target="../ink/ink212.xml"/><Relationship Id="rId51" Type="http://schemas.openxmlformats.org/officeDocument/2006/relationships/image" Target="../media/image224.png"/><Relationship Id="rId72" Type="http://schemas.openxmlformats.org/officeDocument/2006/relationships/customXml" Target="../ink/ink244.xml"/><Relationship Id="rId3" Type="http://schemas.openxmlformats.org/officeDocument/2006/relationships/customXml" Target="../ink/ink211.xml"/><Relationship Id="rId12" Type="http://schemas.openxmlformats.org/officeDocument/2006/relationships/customXml" Target="../ink/ink214.xml"/><Relationship Id="rId17" Type="http://schemas.openxmlformats.org/officeDocument/2006/relationships/image" Target="../media/image207.png"/><Relationship Id="rId25" Type="http://schemas.openxmlformats.org/officeDocument/2006/relationships/image" Target="../media/image211.png"/><Relationship Id="rId33" Type="http://schemas.openxmlformats.org/officeDocument/2006/relationships/image" Target="../media/image215.png"/><Relationship Id="rId38" Type="http://schemas.openxmlformats.org/officeDocument/2006/relationships/customXml" Target="../ink/ink227.xml"/><Relationship Id="rId46" Type="http://schemas.openxmlformats.org/officeDocument/2006/relationships/customXml" Target="../ink/ink231.xml"/><Relationship Id="rId59" Type="http://schemas.openxmlformats.org/officeDocument/2006/relationships/image" Target="../media/image228.png"/><Relationship Id="rId67" Type="http://schemas.openxmlformats.org/officeDocument/2006/relationships/image" Target="../media/image232.png"/><Relationship Id="rId20" Type="http://schemas.openxmlformats.org/officeDocument/2006/relationships/customXml" Target="../ink/ink218.xml"/><Relationship Id="rId41" Type="http://schemas.openxmlformats.org/officeDocument/2006/relationships/image" Target="../media/image219.png"/><Relationship Id="rId54" Type="http://schemas.openxmlformats.org/officeDocument/2006/relationships/customXml" Target="../ink/ink235.xml"/><Relationship Id="rId62" Type="http://schemas.openxmlformats.org/officeDocument/2006/relationships/customXml" Target="../ink/ink239.xml"/><Relationship Id="rId70" Type="http://schemas.openxmlformats.org/officeDocument/2006/relationships/customXml" Target="../ink/ink243.xml"/><Relationship Id="rId75" Type="http://schemas.openxmlformats.org/officeDocument/2006/relationships/image" Target="../media/image236.png"/><Relationship Id="rId1" Type="http://schemas.openxmlformats.org/officeDocument/2006/relationships/slideLayout" Target="../slideLayouts/slideLayout7.xml"/><Relationship Id="rId15" Type="http://schemas.openxmlformats.org/officeDocument/2006/relationships/image" Target="../media/image206.png"/><Relationship Id="rId23" Type="http://schemas.openxmlformats.org/officeDocument/2006/relationships/image" Target="../media/image210.png"/><Relationship Id="rId28" Type="http://schemas.openxmlformats.org/officeDocument/2006/relationships/customXml" Target="../ink/ink222.xml"/><Relationship Id="rId36" Type="http://schemas.openxmlformats.org/officeDocument/2006/relationships/customXml" Target="../ink/ink226.xml"/><Relationship Id="rId49" Type="http://schemas.openxmlformats.org/officeDocument/2006/relationships/image" Target="../media/image223.png"/><Relationship Id="rId57" Type="http://schemas.openxmlformats.org/officeDocument/2006/relationships/image" Target="../media/image227.png"/><Relationship Id="rId10" Type="http://schemas.openxmlformats.org/officeDocument/2006/relationships/customXml" Target="../ink/ink213.xml"/><Relationship Id="rId31" Type="http://schemas.openxmlformats.org/officeDocument/2006/relationships/image" Target="../media/image214.png"/><Relationship Id="rId44" Type="http://schemas.openxmlformats.org/officeDocument/2006/relationships/customXml" Target="../ink/ink230.xml"/><Relationship Id="rId52" Type="http://schemas.openxmlformats.org/officeDocument/2006/relationships/customXml" Target="../ink/ink234.xml"/><Relationship Id="rId60" Type="http://schemas.openxmlformats.org/officeDocument/2006/relationships/customXml" Target="../ink/ink238.xml"/><Relationship Id="rId65" Type="http://schemas.openxmlformats.org/officeDocument/2006/relationships/image" Target="../media/image231.png"/><Relationship Id="rId73" Type="http://schemas.openxmlformats.org/officeDocument/2006/relationships/image" Target="../media/image235.png"/><Relationship Id="rId9" Type="http://schemas.openxmlformats.org/officeDocument/2006/relationships/image" Target="../media/image203.png"/><Relationship Id="rId13" Type="http://schemas.openxmlformats.org/officeDocument/2006/relationships/image" Target="../media/image205.png"/><Relationship Id="rId18" Type="http://schemas.openxmlformats.org/officeDocument/2006/relationships/customXml" Target="../ink/ink217.xml"/><Relationship Id="rId39" Type="http://schemas.openxmlformats.org/officeDocument/2006/relationships/image" Target="../media/image218.png"/><Relationship Id="rId34" Type="http://schemas.openxmlformats.org/officeDocument/2006/relationships/customXml" Target="../ink/ink225.xml"/><Relationship Id="rId50" Type="http://schemas.openxmlformats.org/officeDocument/2006/relationships/customXml" Target="../ink/ink233.xml"/><Relationship Id="rId55" Type="http://schemas.openxmlformats.org/officeDocument/2006/relationships/image" Target="../media/image226.png"/><Relationship Id="rId76" Type="http://schemas.openxmlformats.org/officeDocument/2006/relationships/customXml" Target="../ink/ink246.xml"/><Relationship Id="rId7" Type="http://schemas.openxmlformats.org/officeDocument/2006/relationships/image" Target="../media/image202.png"/><Relationship Id="rId71" Type="http://schemas.openxmlformats.org/officeDocument/2006/relationships/image" Target="../media/image234.png"/></Relationships>
</file>

<file path=ppt/slides/_rels/slide47.xml.rels><?xml version="1.0" encoding="UTF-8" standalone="yes"?>
<Relationships xmlns="http://schemas.openxmlformats.org/package/2006/relationships"><Relationship Id="rId13" Type="http://schemas.openxmlformats.org/officeDocument/2006/relationships/image" Target="../media/image242.png"/><Relationship Id="rId18" Type="http://schemas.openxmlformats.org/officeDocument/2006/relationships/customXml" Target="../ink/ink253.xml"/><Relationship Id="rId26" Type="http://schemas.openxmlformats.org/officeDocument/2006/relationships/customXml" Target="../ink/ink257.xml"/><Relationship Id="rId39" Type="http://schemas.openxmlformats.org/officeDocument/2006/relationships/image" Target="../media/image255.png"/><Relationship Id="rId21" Type="http://schemas.openxmlformats.org/officeDocument/2006/relationships/image" Target="../media/image246.png"/><Relationship Id="rId34" Type="http://schemas.openxmlformats.org/officeDocument/2006/relationships/customXml" Target="../ink/ink261.xml"/><Relationship Id="rId42" Type="http://schemas.openxmlformats.org/officeDocument/2006/relationships/customXml" Target="../ink/ink265.xml"/><Relationship Id="rId47" Type="http://schemas.openxmlformats.org/officeDocument/2006/relationships/image" Target="../media/image259.png"/><Relationship Id="rId50" Type="http://schemas.openxmlformats.org/officeDocument/2006/relationships/customXml" Target="../ink/ink269.xml"/><Relationship Id="rId55" Type="http://schemas.openxmlformats.org/officeDocument/2006/relationships/image" Target="../media/image263.png"/><Relationship Id="rId7" Type="http://schemas.openxmlformats.org/officeDocument/2006/relationships/image" Target="../media/image239.png"/><Relationship Id="rId2" Type="http://schemas.openxmlformats.org/officeDocument/2006/relationships/image" Target="../media/image201.png"/><Relationship Id="rId16" Type="http://schemas.openxmlformats.org/officeDocument/2006/relationships/customXml" Target="../ink/ink252.xml"/><Relationship Id="rId29" Type="http://schemas.openxmlformats.org/officeDocument/2006/relationships/image" Target="../media/image250.png"/><Relationship Id="rId11" Type="http://schemas.openxmlformats.org/officeDocument/2006/relationships/image" Target="../media/image241.png"/><Relationship Id="rId24" Type="http://schemas.openxmlformats.org/officeDocument/2006/relationships/customXml" Target="../ink/ink256.xml"/><Relationship Id="rId32" Type="http://schemas.openxmlformats.org/officeDocument/2006/relationships/customXml" Target="../ink/ink260.xml"/><Relationship Id="rId37" Type="http://schemas.openxmlformats.org/officeDocument/2006/relationships/image" Target="../media/image254.png"/><Relationship Id="rId40" Type="http://schemas.openxmlformats.org/officeDocument/2006/relationships/customXml" Target="../ink/ink264.xml"/><Relationship Id="rId45" Type="http://schemas.openxmlformats.org/officeDocument/2006/relationships/image" Target="../media/image258.png"/><Relationship Id="rId53" Type="http://schemas.openxmlformats.org/officeDocument/2006/relationships/image" Target="../media/image262.png"/><Relationship Id="rId58" Type="http://schemas.openxmlformats.org/officeDocument/2006/relationships/customXml" Target="../ink/ink273.xml"/><Relationship Id="rId61" Type="http://schemas.openxmlformats.org/officeDocument/2006/relationships/image" Target="../media/image266.png"/><Relationship Id="rId19" Type="http://schemas.openxmlformats.org/officeDocument/2006/relationships/image" Target="../media/image245.png"/><Relationship Id="rId9" Type="http://schemas.openxmlformats.org/officeDocument/2006/relationships/image" Target="../media/image240.png"/><Relationship Id="rId14" Type="http://schemas.openxmlformats.org/officeDocument/2006/relationships/customXml" Target="../ink/ink251.xml"/><Relationship Id="rId22" Type="http://schemas.openxmlformats.org/officeDocument/2006/relationships/customXml" Target="../ink/ink255.xml"/><Relationship Id="rId27" Type="http://schemas.openxmlformats.org/officeDocument/2006/relationships/image" Target="../media/image249.png"/><Relationship Id="rId30" Type="http://schemas.openxmlformats.org/officeDocument/2006/relationships/customXml" Target="../ink/ink259.xml"/><Relationship Id="rId35" Type="http://schemas.openxmlformats.org/officeDocument/2006/relationships/image" Target="../media/image253.png"/><Relationship Id="rId43" Type="http://schemas.openxmlformats.org/officeDocument/2006/relationships/image" Target="../media/image257.png"/><Relationship Id="rId48" Type="http://schemas.openxmlformats.org/officeDocument/2006/relationships/customXml" Target="../ink/ink268.xml"/><Relationship Id="rId56" Type="http://schemas.openxmlformats.org/officeDocument/2006/relationships/customXml" Target="../ink/ink272.xml"/><Relationship Id="rId8" Type="http://schemas.openxmlformats.org/officeDocument/2006/relationships/customXml" Target="../ink/ink248.xml"/><Relationship Id="rId51" Type="http://schemas.openxmlformats.org/officeDocument/2006/relationships/image" Target="../media/image261.png"/><Relationship Id="rId3" Type="http://schemas.openxmlformats.org/officeDocument/2006/relationships/customXml" Target="../ink/ink247.xml"/><Relationship Id="rId12" Type="http://schemas.openxmlformats.org/officeDocument/2006/relationships/customXml" Target="../ink/ink250.xml"/><Relationship Id="rId17" Type="http://schemas.openxmlformats.org/officeDocument/2006/relationships/image" Target="../media/image244.png"/><Relationship Id="rId25" Type="http://schemas.openxmlformats.org/officeDocument/2006/relationships/image" Target="../media/image248.png"/><Relationship Id="rId33" Type="http://schemas.openxmlformats.org/officeDocument/2006/relationships/image" Target="../media/image252.png"/><Relationship Id="rId38" Type="http://schemas.openxmlformats.org/officeDocument/2006/relationships/customXml" Target="../ink/ink263.xml"/><Relationship Id="rId46" Type="http://schemas.openxmlformats.org/officeDocument/2006/relationships/customXml" Target="../ink/ink267.xml"/><Relationship Id="rId59" Type="http://schemas.openxmlformats.org/officeDocument/2006/relationships/image" Target="../media/image265.png"/><Relationship Id="rId20" Type="http://schemas.openxmlformats.org/officeDocument/2006/relationships/customXml" Target="../ink/ink254.xml"/><Relationship Id="rId41" Type="http://schemas.openxmlformats.org/officeDocument/2006/relationships/image" Target="../media/image256.png"/><Relationship Id="rId54" Type="http://schemas.openxmlformats.org/officeDocument/2006/relationships/customXml" Target="../ink/ink271.xml"/><Relationship Id="rId1" Type="http://schemas.openxmlformats.org/officeDocument/2006/relationships/slideLayout" Target="../slideLayouts/slideLayout7.xml"/><Relationship Id="rId15" Type="http://schemas.openxmlformats.org/officeDocument/2006/relationships/image" Target="../media/image243.png"/><Relationship Id="rId23" Type="http://schemas.openxmlformats.org/officeDocument/2006/relationships/image" Target="../media/image247.png"/><Relationship Id="rId28" Type="http://schemas.openxmlformats.org/officeDocument/2006/relationships/customXml" Target="../ink/ink258.xml"/><Relationship Id="rId36" Type="http://schemas.openxmlformats.org/officeDocument/2006/relationships/customXml" Target="../ink/ink262.xml"/><Relationship Id="rId49" Type="http://schemas.openxmlformats.org/officeDocument/2006/relationships/image" Target="../media/image260.png"/><Relationship Id="rId57" Type="http://schemas.openxmlformats.org/officeDocument/2006/relationships/image" Target="../media/image264.png"/><Relationship Id="rId10" Type="http://schemas.openxmlformats.org/officeDocument/2006/relationships/customXml" Target="../ink/ink249.xml"/><Relationship Id="rId31" Type="http://schemas.openxmlformats.org/officeDocument/2006/relationships/image" Target="../media/image251.png"/><Relationship Id="rId44" Type="http://schemas.openxmlformats.org/officeDocument/2006/relationships/customXml" Target="../ink/ink266.xml"/><Relationship Id="rId52" Type="http://schemas.openxmlformats.org/officeDocument/2006/relationships/customXml" Target="../ink/ink270.xml"/><Relationship Id="rId60" Type="http://schemas.openxmlformats.org/officeDocument/2006/relationships/customXml" Target="../ink/ink27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CA" sz="5700"/>
              <a:t>Biosimilars</a:t>
            </a:r>
          </a:p>
        </p:txBody>
      </p:sp>
      <p:sp>
        <p:nvSpPr>
          <p:cNvPr id="3" name="Subtitle 2"/>
          <p:cNvSpPr>
            <a:spLocks noGrp="1"/>
          </p:cNvSpPr>
          <p:nvPr>
            <p:ph type="subTitle" idx="1"/>
          </p:nvPr>
        </p:nvSpPr>
        <p:spPr/>
        <p:txBody>
          <a:bodyPr>
            <a:normAutofit/>
          </a:bodyPr>
          <a:lstStyle/>
          <a:p>
            <a:pPr algn="l"/>
            <a:r>
              <a:rPr lang="en-CA" altLang="en-US" b="1" dirty="0"/>
              <a:t>Negar Mottaghi-Dastjerdi</a:t>
            </a:r>
          </a:p>
          <a:p>
            <a:pPr algn="l"/>
            <a:r>
              <a:rPr lang="en-CA" altLang="en-US" b="1" dirty="0"/>
              <a:t>Pharm. D, Ph. D in Pharmaceutical Biotechnology</a:t>
            </a:r>
          </a:p>
          <a:p>
            <a:pPr algn="l"/>
            <a:r>
              <a:rPr lang="en-CA" altLang="en-US" dirty="0"/>
              <a:t>School of Pharmacy</a:t>
            </a:r>
            <a:r>
              <a:rPr lang="en-CA" altLang="en-US"/>
              <a:t>, Iran </a:t>
            </a:r>
            <a:r>
              <a:rPr lang="en-CA" altLang="en-US" dirty="0"/>
              <a:t>University of Medical Sciences</a:t>
            </a:r>
          </a:p>
        </p:txBody>
      </p:sp>
      <p:sp>
        <p:nvSpPr>
          <p:cNvPr id="4" name="TextBox 3"/>
          <p:cNvSpPr txBox="1">
            <a:spLocks noChangeArrowheads="1"/>
          </p:cNvSpPr>
          <p:nvPr/>
        </p:nvSpPr>
        <p:spPr bwMode="auto">
          <a:xfrm>
            <a:off x="5183188" y="344488"/>
            <a:ext cx="1825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a-IR" altLang="en-US" sz="1800">
                <a:ea typeface="B Nazanin" panose="00000400000000000000" pitchFamily="2" charset="-78"/>
                <a:cs typeface="B Nazanin" panose="00000400000000000000" pitchFamily="2" charset="-78"/>
              </a:rPr>
              <a:t>بسم الله الرحمن الرحیم</a:t>
            </a:r>
            <a:endParaRPr lang="en-CA" altLang="en-US" sz="1800">
              <a:ea typeface="B Nazanin" panose="00000400000000000000" pitchFamily="2" charset="-78"/>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F0A2F394-4238-4822-9854-107FF8F6DBB7}" type="slidenum">
              <a:rPr lang="en-CA" smtClean="0"/>
              <a:t>1</a:t>
            </a:fld>
            <a:endParaRPr lang="en-CA"/>
          </a:p>
        </p:txBody>
      </p:sp>
      <p:sp>
        <p:nvSpPr>
          <p:cNvPr id="9" name="Rectangle 1"/>
          <p:cNvSpPr>
            <a:spLocks noChangeArrowheads="1"/>
          </p:cNvSpPr>
          <p:nvPr/>
        </p:nvSpPr>
        <p:spPr bwMode="auto">
          <a:xfrm>
            <a:off x="3838972" y="1061022"/>
            <a:ext cx="4341018" cy="120032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bg1"/>
                </a:solidFill>
              </a:rPr>
              <a:t>Dear Students,</a:t>
            </a:r>
          </a:p>
          <a:p>
            <a:pPr>
              <a:lnSpc>
                <a:spcPct val="100000"/>
              </a:lnSpc>
              <a:spcBef>
                <a:spcPct val="0"/>
              </a:spcBef>
              <a:buFontTx/>
              <a:buNone/>
            </a:pPr>
            <a:r>
              <a:rPr lang="en-US" altLang="en-US" sz="1200">
                <a:solidFill>
                  <a:schemeClr val="bg1"/>
                </a:solidFill>
              </a:rPr>
              <a:t>You can study the “Notes” section in this PowerPoint for the exam.</a:t>
            </a:r>
          </a:p>
          <a:p>
            <a:pPr>
              <a:lnSpc>
                <a:spcPct val="100000"/>
              </a:lnSpc>
              <a:spcBef>
                <a:spcPct val="0"/>
              </a:spcBef>
              <a:buFontTx/>
              <a:buNone/>
            </a:pPr>
            <a:r>
              <a:rPr lang="en-US" altLang="en-US" sz="1200">
                <a:solidFill>
                  <a:schemeClr val="bg1"/>
                </a:solidFill>
              </a:rPr>
              <a:t>Please don't hesitate to contact me if you have any questions.</a:t>
            </a:r>
          </a:p>
          <a:p>
            <a:pPr>
              <a:lnSpc>
                <a:spcPct val="100000"/>
              </a:lnSpc>
              <a:spcBef>
                <a:spcPct val="0"/>
              </a:spcBef>
              <a:buFontTx/>
              <a:buNone/>
            </a:pPr>
            <a:r>
              <a:rPr lang="en-US" altLang="en-US" sz="1200">
                <a:solidFill>
                  <a:schemeClr val="bg1"/>
                </a:solidFill>
              </a:rPr>
              <a:t>Contact information:</a:t>
            </a:r>
          </a:p>
          <a:p>
            <a:pPr>
              <a:lnSpc>
                <a:spcPct val="100000"/>
              </a:lnSpc>
              <a:spcBef>
                <a:spcPct val="0"/>
              </a:spcBef>
              <a:buFontTx/>
              <a:buNone/>
            </a:pPr>
            <a:r>
              <a:rPr lang="en-US" altLang="en-US" sz="1200">
                <a:solidFill>
                  <a:schemeClr val="bg1"/>
                </a:solidFill>
              </a:rPr>
              <a:t>Email: </a:t>
            </a:r>
            <a:r>
              <a:rPr lang="en-US" altLang="en-US" sz="1200">
                <a:solidFill>
                  <a:schemeClr val="bg1"/>
                </a:solidFill>
                <a:hlinkClick r:id="rId2"/>
              </a:rPr>
              <a:t>iranunistudents@gmail.com</a:t>
            </a:r>
            <a:endParaRPr lang="en-US" altLang="en-US" sz="1200">
              <a:solidFill>
                <a:schemeClr val="bg1"/>
              </a:solidFill>
            </a:endParaRPr>
          </a:p>
          <a:p>
            <a:pPr>
              <a:lnSpc>
                <a:spcPct val="100000"/>
              </a:lnSpc>
              <a:spcBef>
                <a:spcPct val="0"/>
              </a:spcBef>
              <a:buFontTx/>
              <a:buNone/>
            </a:pPr>
            <a:endParaRPr lang="en-US" altLang="en-US" sz="1200">
              <a:solidFill>
                <a:schemeClr val="bg1"/>
              </a:solidFill>
            </a:endParaRPr>
          </a:p>
        </p:txBody>
      </p:sp>
      <p:sp>
        <p:nvSpPr>
          <p:cNvPr id="8" name="Footer Placeholder 7"/>
          <p:cNvSpPr>
            <a:spLocks noGrp="1"/>
          </p:cNvSpPr>
          <p:nvPr>
            <p:ph type="ftr" sz="quarter" idx="11"/>
          </p:nvPr>
        </p:nvSpPr>
        <p:spPr/>
        <p:txBody>
          <a:bodyPr/>
          <a:lstStyle/>
          <a:p>
            <a:r>
              <a:rPr lang="en-CA"/>
              <a:t>Dr. Negar Mottaghi-Dastjerdi, Pharm D, PhD</a:t>
            </a:r>
          </a:p>
        </p:txBody>
      </p:sp>
    </p:spTree>
    <p:extLst>
      <p:ext uri="{BB962C8B-B14F-4D97-AF65-F5344CB8AC3E}">
        <p14:creationId xmlns:p14="http://schemas.microsoft.com/office/powerpoint/2010/main" val="1066058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10</a:t>
            </a:fld>
            <a:endParaRPr lang="en-CA"/>
          </a:p>
        </p:txBody>
      </p:sp>
      <p:pic>
        <p:nvPicPr>
          <p:cNvPr id="6" name="Picture 5"/>
          <p:cNvPicPr>
            <a:picLocks noChangeAspect="1"/>
          </p:cNvPicPr>
          <p:nvPr/>
        </p:nvPicPr>
        <p:blipFill>
          <a:blip r:embed="rId2"/>
          <a:stretch>
            <a:fillRect/>
          </a:stretch>
        </p:blipFill>
        <p:spPr>
          <a:xfrm>
            <a:off x="1270914" y="375811"/>
            <a:ext cx="9650172" cy="6106377"/>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E93306A7-85C6-419C-7D9B-B94E8C929521}"/>
                  </a:ext>
                </a:extLst>
              </p14:cNvPr>
              <p14:cNvContentPartPr/>
              <p14:nvPr/>
            </p14:nvContentPartPr>
            <p14:xfrm>
              <a:off x="5563615" y="1246942"/>
              <a:ext cx="602640" cy="360"/>
            </p14:xfrm>
          </p:contentPart>
        </mc:Choice>
        <mc:Fallback xmlns="">
          <p:pic>
            <p:nvPicPr>
              <p:cNvPr id="3" name="Ink 2">
                <a:extLst>
                  <a:ext uri="{FF2B5EF4-FFF2-40B4-BE49-F238E27FC236}">
                    <a16:creationId xmlns:a16="http://schemas.microsoft.com/office/drawing/2014/main" id="{E93306A7-85C6-419C-7D9B-B94E8C929521}"/>
                  </a:ext>
                </a:extLst>
              </p:cNvPr>
              <p:cNvPicPr/>
              <p:nvPr/>
            </p:nvPicPr>
            <p:blipFill>
              <a:blip r:embed="rId7"/>
              <a:stretch>
                <a:fillRect/>
              </a:stretch>
            </p:blipFill>
            <p:spPr>
              <a:xfrm>
                <a:off x="5509975" y="1138942"/>
                <a:ext cx="7102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C3546A4-8F7C-7BCA-B477-81F544E306A7}"/>
                  </a:ext>
                </a:extLst>
              </p14:cNvPr>
              <p14:cNvContentPartPr/>
              <p14:nvPr/>
            </p14:nvContentPartPr>
            <p14:xfrm>
              <a:off x="6456055" y="1230022"/>
              <a:ext cx="731880" cy="6120"/>
            </p14:xfrm>
          </p:contentPart>
        </mc:Choice>
        <mc:Fallback xmlns="">
          <p:pic>
            <p:nvPicPr>
              <p:cNvPr id="7" name="Ink 6">
                <a:extLst>
                  <a:ext uri="{FF2B5EF4-FFF2-40B4-BE49-F238E27FC236}">
                    <a16:creationId xmlns:a16="http://schemas.microsoft.com/office/drawing/2014/main" id="{FC3546A4-8F7C-7BCA-B477-81F544E306A7}"/>
                  </a:ext>
                </a:extLst>
              </p:cNvPr>
              <p:cNvPicPr/>
              <p:nvPr/>
            </p:nvPicPr>
            <p:blipFill>
              <a:blip r:embed="rId9"/>
              <a:stretch>
                <a:fillRect/>
              </a:stretch>
            </p:blipFill>
            <p:spPr>
              <a:xfrm>
                <a:off x="6402055" y="1122382"/>
                <a:ext cx="8395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686C48A9-F9F8-E04A-62BB-6A657EB2ABDB}"/>
                  </a:ext>
                </a:extLst>
              </p14:cNvPr>
              <p14:cNvContentPartPr/>
              <p14:nvPr/>
            </p14:nvContentPartPr>
            <p14:xfrm>
              <a:off x="7641895" y="1213462"/>
              <a:ext cx="733680" cy="50760"/>
            </p14:xfrm>
          </p:contentPart>
        </mc:Choice>
        <mc:Fallback xmlns="">
          <p:pic>
            <p:nvPicPr>
              <p:cNvPr id="8" name="Ink 7">
                <a:extLst>
                  <a:ext uri="{FF2B5EF4-FFF2-40B4-BE49-F238E27FC236}">
                    <a16:creationId xmlns:a16="http://schemas.microsoft.com/office/drawing/2014/main" id="{686C48A9-F9F8-E04A-62BB-6A657EB2ABDB}"/>
                  </a:ext>
                </a:extLst>
              </p:cNvPr>
              <p:cNvPicPr/>
              <p:nvPr/>
            </p:nvPicPr>
            <p:blipFill>
              <a:blip r:embed="rId11"/>
              <a:stretch>
                <a:fillRect/>
              </a:stretch>
            </p:blipFill>
            <p:spPr>
              <a:xfrm>
                <a:off x="7588255" y="1105462"/>
                <a:ext cx="8413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26013517-F873-89E2-10F9-7E3CB66714C4}"/>
                  </a:ext>
                </a:extLst>
              </p14:cNvPr>
              <p14:cNvContentPartPr/>
              <p14:nvPr/>
            </p14:nvContentPartPr>
            <p14:xfrm>
              <a:off x="7669615" y="1440622"/>
              <a:ext cx="1531800" cy="78840"/>
            </p14:xfrm>
          </p:contentPart>
        </mc:Choice>
        <mc:Fallback xmlns="">
          <p:pic>
            <p:nvPicPr>
              <p:cNvPr id="9" name="Ink 8">
                <a:extLst>
                  <a:ext uri="{FF2B5EF4-FFF2-40B4-BE49-F238E27FC236}">
                    <a16:creationId xmlns:a16="http://schemas.microsoft.com/office/drawing/2014/main" id="{26013517-F873-89E2-10F9-7E3CB66714C4}"/>
                  </a:ext>
                </a:extLst>
              </p:cNvPr>
              <p:cNvPicPr/>
              <p:nvPr/>
            </p:nvPicPr>
            <p:blipFill>
              <a:blip r:embed="rId13"/>
              <a:stretch>
                <a:fillRect/>
              </a:stretch>
            </p:blipFill>
            <p:spPr>
              <a:xfrm>
                <a:off x="7615615" y="1332982"/>
                <a:ext cx="163944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1D9D79A9-E8C2-1536-2479-AE1B4A559706}"/>
                  </a:ext>
                </a:extLst>
              </p14:cNvPr>
              <p14:cNvContentPartPr/>
              <p14:nvPr/>
            </p14:nvContentPartPr>
            <p14:xfrm>
              <a:off x="6744055" y="1739782"/>
              <a:ext cx="1756080" cy="67320"/>
            </p14:xfrm>
          </p:contentPart>
        </mc:Choice>
        <mc:Fallback xmlns="">
          <p:pic>
            <p:nvPicPr>
              <p:cNvPr id="10" name="Ink 9">
                <a:extLst>
                  <a:ext uri="{FF2B5EF4-FFF2-40B4-BE49-F238E27FC236}">
                    <a16:creationId xmlns:a16="http://schemas.microsoft.com/office/drawing/2014/main" id="{1D9D79A9-E8C2-1536-2479-AE1B4A559706}"/>
                  </a:ext>
                </a:extLst>
              </p:cNvPr>
              <p:cNvPicPr/>
              <p:nvPr/>
            </p:nvPicPr>
            <p:blipFill>
              <a:blip r:embed="rId15"/>
              <a:stretch>
                <a:fillRect/>
              </a:stretch>
            </p:blipFill>
            <p:spPr>
              <a:xfrm>
                <a:off x="6690415" y="1632142"/>
                <a:ext cx="18637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1C5970B6-1152-7EAF-877E-567620686797}"/>
                  </a:ext>
                </a:extLst>
              </p14:cNvPr>
              <p14:cNvContentPartPr/>
              <p14:nvPr/>
            </p14:nvContentPartPr>
            <p14:xfrm>
              <a:off x="3984295" y="2576782"/>
              <a:ext cx="1345680" cy="61920"/>
            </p14:xfrm>
          </p:contentPart>
        </mc:Choice>
        <mc:Fallback xmlns="">
          <p:pic>
            <p:nvPicPr>
              <p:cNvPr id="11" name="Ink 10">
                <a:extLst>
                  <a:ext uri="{FF2B5EF4-FFF2-40B4-BE49-F238E27FC236}">
                    <a16:creationId xmlns:a16="http://schemas.microsoft.com/office/drawing/2014/main" id="{1C5970B6-1152-7EAF-877E-567620686797}"/>
                  </a:ext>
                </a:extLst>
              </p:cNvPr>
              <p:cNvPicPr/>
              <p:nvPr/>
            </p:nvPicPr>
            <p:blipFill>
              <a:blip r:embed="rId17"/>
              <a:stretch>
                <a:fillRect/>
              </a:stretch>
            </p:blipFill>
            <p:spPr>
              <a:xfrm>
                <a:off x="3930655" y="2469142"/>
                <a:ext cx="14533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928ECD37-4F5F-D12E-6A47-0046CF6E46D7}"/>
                  </a:ext>
                </a:extLst>
              </p14:cNvPr>
              <p14:cNvContentPartPr/>
              <p14:nvPr/>
            </p14:nvContentPartPr>
            <p14:xfrm>
              <a:off x="6650095" y="2549062"/>
              <a:ext cx="1717920" cy="27360"/>
            </p14:xfrm>
          </p:contentPart>
        </mc:Choice>
        <mc:Fallback xmlns="">
          <p:pic>
            <p:nvPicPr>
              <p:cNvPr id="12" name="Ink 11">
                <a:extLst>
                  <a:ext uri="{FF2B5EF4-FFF2-40B4-BE49-F238E27FC236}">
                    <a16:creationId xmlns:a16="http://schemas.microsoft.com/office/drawing/2014/main" id="{928ECD37-4F5F-D12E-6A47-0046CF6E46D7}"/>
                  </a:ext>
                </a:extLst>
              </p:cNvPr>
              <p:cNvPicPr/>
              <p:nvPr/>
            </p:nvPicPr>
            <p:blipFill>
              <a:blip r:embed="rId19"/>
              <a:stretch>
                <a:fillRect/>
              </a:stretch>
            </p:blipFill>
            <p:spPr>
              <a:xfrm>
                <a:off x="6596095" y="2441062"/>
                <a:ext cx="18255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1A27DC0A-0915-F69D-E7FE-A8C3583DE78F}"/>
                  </a:ext>
                </a:extLst>
              </p14:cNvPr>
              <p14:cNvContentPartPr/>
              <p14:nvPr/>
            </p14:nvContentPartPr>
            <p14:xfrm>
              <a:off x="4693495" y="3125782"/>
              <a:ext cx="483840" cy="360"/>
            </p14:xfrm>
          </p:contentPart>
        </mc:Choice>
        <mc:Fallback xmlns="">
          <p:pic>
            <p:nvPicPr>
              <p:cNvPr id="13" name="Ink 12">
                <a:extLst>
                  <a:ext uri="{FF2B5EF4-FFF2-40B4-BE49-F238E27FC236}">
                    <a16:creationId xmlns:a16="http://schemas.microsoft.com/office/drawing/2014/main" id="{1A27DC0A-0915-F69D-E7FE-A8C3583DE78F}"/>
                  </a:ext>
                </a:extLst>
              </p:cNvPr>
              <p:cNvPicPr/>
              <p:nvPr/>
            </p:nvPicPr>
            <p:blipFill>
              <a:blip r:embed="rId21"/>
              <a:stretch>
                <a:fillRect/>
              </a:stretch>
            </p:blipFill>
            <p:spPr>
              <a:xfrm>
                <a:off x="4639855" y="3017782"/>
                <a:ext cx="5914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21356F4A-8985-BEBF-5716-CABAF0EB9E79}"/>
                  </a:ext>
                </a:extLst>
              </p14:cNvPr>
              <p14:cNvContentPartPr/>
              <p14:nvPr/>
            </p14:nvContentPartPr>
            <p14:xfrm>
              <a:off x="5486215" y="3119662"/>
              <a:ext cx="510120" cy="360"/>
            </p14:xfrm>
          </p:contentPart>
        </mc:Choice>
        <mc:Fallback xmlns="">
          <p:pic>
            <p:nvPicPr>
              <p:cNvPr id="14" name="Ink 13">
                <a:extLst>
                  <a:ext uri="{FF2B5EF4-FFF2-40B4-BE49-F238E27FC236}">
                    <a16:creationId xmlns:a16="http://schemas.microsoft.com/office/drawing/2014/main" id="{21356F4A-8985-BEBF-5716-CABAF0EB9E79}"/>
                  </a:ext>
                </a:extLst>
              </p:cNvPr>
              <p:cNvPicPr/>
              <p:nvPr/>
            </p:nvPicPr>
            <p:blipFill>
              <a:blip r:embed="rId23"/>
              <a:stretch>
                <a:fillRect/>
              </a:stretch>
            </p:blipFill>
            <p:spPr>
              <a:xfrm>
                <a:off x="5432575" y="3012022"/>
                <a:ext cx="617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75AA998C-60FB-6F11-1FC6-508A79131433}"/>
                  </a:ext>
                </a:extLst>
              </p14:cNvPr>
              <p14:cNvContentPartPr/>
              <p14:nvPr/>
            </p14:nvContentPartPr>
            <p14:xfrm>
              <a:off x="3978895" y="3962062"/>
              <a:ext cx="1219680" cy="18000"/>
            </p14:xfrm>
          </p:contentPart>
        </mc:Choice>
        <mc:Fallback xmlns="">
          <p:pic>
            <p:nvPicPr>
              <p:cNvPr id="15" name="Ink 14">
                <a:extLst>
                  <a:ext uri="{FF2B5EF4-FFF2-40B4-BE49-F238E27FC236}">
                    <a16:creationId xmlns:a16="http://schemas.microsoft.com/office/drawing/2014/main" id="{75AA998C-60FB-6F11-1FC6-508A79131433}"/>
                  </a:ext>
                </a:extLst>
              </p:cNvPr>
              <p:cNvPicPr/>
              <p:nvPr/>
            </p:nvPicPr>
            <p:blipFill>
              <a:blip r:embed="rId25"/>
              <a:stretch>
                <a:fillRect/>
              </a:stretch>
            </p:blipFill>
            <p:spPr>
              <a:xfrm>
                <a:off x="3925255" y="3854422"/>
                <a:ext cx="13273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FFFF3347-EBD5-A5C3-452F-F6389440500D}"/>
                  </a:ext>
                </a:extLst>
              </p14:cNvPr>
              <p14:cNvContentPartPr/>
              <p14:nvPr/>
            </p14:nvContentPartPr>
            <p14:xfrm>
              <a:off x="3950815" y="4189582"/>
              <a:ext cx="788760" cy="34560"/>
            </p14:xfrm>
          </p:contentPart>
        </mc:Choice>
        <mc:Fallback xmlns="">
          <p:pic>
            <p:nvPicPr>
              <p:cNvPr id="16" name="Ink 15">
                <a:extLst>
                  <a:ext uri="{FF2B5EF4-FFF2-40B4-BE49-F238E27FC236}">
                    <a16:creationId xmlns:a16="http://schemas.microsoft.com/office/drawing/2014/main" id="{FFFF3347-EBD5-A5C3-452F-F6389440500D}"/>
                  </a:ext>
                </a:extLst>
              </p:cNvPr>
              <p:cNvPicPr/>
              <p:nvPr/>
            </p:nvPicPr>
            <p:blipFill>
              <a:blip r:embed="rId27"/>
              <a:stretch>
                <a:fillRect/>
              </a:stretch>
            </p:blipFill>
            <p:spPr>
              <a:xfrm>
                <a:off x="3897175" y="4081942"/>
                <a:ext cx="8964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5FE6E7EE-A075-4E2A-CC3E-28B3603D6C14}"/>
                  </a:ext>
                </a:extLst>
              </p14:cNvPr>
              <p14:cNvContentPartPr/>
              <p14:nvPr/>
            </p14:nvContentPartPr>
            <p14:xfrm>
              <a:off x="5192455" y="4211182"/>
              <a:ext cx="522720" cy="11880"/>
            </p14:xfrm>
          </p:contentPart>
        </mc:Choice>
        <mc:Fallback xmlns="">
          <p:pic>
            <p:nvPicPr>
              <p:cNvPr id="17" name="Ink 16">
                <a:extLst>
                  <a:ext uri="{FF2B5EF4-FFF2-40B4-BE49-F238E27FC236}">
                    <a16:creationId xmlns:a16="http://schemas.microsoft.com/office/drawing/2014/main" id="{5FE6E7EE-A075-4E2A-CC3E-28B3603D6C14}"/>
                  </a:ext>
                </a:extLst>
              </p:cNvPr>
              <p:cNvPicPr/>
              <p:nvPr/>
            </p:nvPicPr>
            <p:blipFill>
              <a:blip r:embed="rId29"/>
              <a:stretch>
                <a:fillRect/>
              </a:stretch>
            </p:blipFill>
            <p:spPr>
              <a:xfrm>
                <a:off x="5138815" y="4103182"/>
                <a:ext cx="6303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FEBBDC45-85EC-C566-3E83-83D52FD0B5C9}"/>
                  </a:ext>
                </a:extLst>
              </p14:cNvPr>
              <p14:cNvContentPartPr/>
              <p14:nvPr/>
            </p14:nvContentPartPr>
            <p14:xfrm>
              <a:off x="6151135" y="4211542"/>
              <a:ext cx="649440" cy="17640"/>
            </p14:xfrm>
          </p:contentPart>
        </mc:Choice>
        <mc:Fallback xmlns="">
          <p:pic>
            <p:nvPicPr>
              <p:cNvPr id="18" name="Ink 17">
                <a:extLst>
                  <a:ext uri="{FF2B5EF4-FFF2-40B4-BE49-F238E27FC236}">
                    <a16:creationId xmlns:a16="http://schemas.microsoft.com/office/drawing/2014/main" id="{FEBBDC45-85EC-C566-3E83-83D52FD0B5C9}"/>
                  </a:ext>
                </a:extLst>
              </p:cNvPr>
              <p:cNvPicPr/>
              <p:nvPr/>
            </p:nvPicPr>
            <p:blipFill>
              <a:blip r:embed="rId31"/>
              <a:stretch>
                <a:fillRect/>
              </a:stretch>
            </p:blipFill>
            <p:spPr>
              <a:xfrm>
                <a:off x="6097135" y="4103542"/>
                <a:ext cx="7570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C3E54AAC-AA9A-EF1E-E409-68360F7B92C9}"/>
                  </a:ext>
                </a:extLst>
              </p14:cNvPr>
              <p14:cNvContentPartPr/>
              <p14:nvPr/>
            </p14:nvContentPartPr>
            <p14:xfrm>
              <a:off x="8822335" y="4156102"/>
              <a:ext cx="534240" cy="11880"/>
            </p14:xfrm>
          </p:contentPart>
        </mc:Choice>
        <mc:Fallback xmlns="">
          <p:pic>
            <p:nvPicPr>
              <p:cNvPr id="19" name="Ink 18">
                <a:extLst>
                  <a:ext uri="{FF2B5EF4-FFF2-40B4-BE49-F238E27FC236}">
                    <a16:creationId xmlns:a16="http://schemas.microsoft.com/office/drawing/2014/main" id="{C3E54AAC-AA9A-EF1E-E409-68360F7B92C9}"/>
                  </a:ext>
                </a:extLst>
              </p:cNvPr>
              <p:cNvPicPr/>
              <p:nvPr/>
            </p:nvPicPr>
            <p:blipFill>
              <a:blip r:embed="rId33"/>
              <a:stretch>
                <a:fillRect/>
              </a:stretch>
            </p:blipFill>
            <p:spPr>
              <a:xfrm>
                <a:off x="8768695" y="4048462"/>
                <a:ext cx="6418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6DF73DB6-761A-AFE0-4698-781921D61D46}"/>
                  </a:ext>
                </a:extLst>
              </p14:cNvPr>
              <p14:cNvContentPartPr/>
              <p14:nvPr/>
            </p14:nvContentPartPr>
            <p14:xfrm>
              <a:off x="8478895" y="4471462"/>
              <a:ext cx="1586520" cy="28440"/>
            </p14:xfrm>
          </p:contentPart>
        </mc:Choice>
        <mc:Fallback xmlns="">
          <p:pic>
            <p:nvPicPr>
              <p:cNvPr id="20" name="Ink 19">
                <a:extLst>
                  <a:ext uri="{FF2B5EF4-FFF2-40B4-BE49-F238E27FC236}">
                    <a16:creationId xmlns:a16="http://schemas.microsoft.com/office/drawing/2014/main" id="{6DF73DB6-761A-AFE0-4698-781921D61D46}"/>
                  </a:ext>
                </a:extLst>
              </p:cNvPr>
              <p:cNvPicPr/>
              <p:nvPr/>
            </p:nvPicPr>
            <p:blipFill>
              <a:blip r:embed="rId35"/>
              <a:stretch>
                <a:fillRect/>
              </a:stretch>
            </p:blipFill>
            <p:spPr>
              <a:xfrm>
                <a:off x="8425255" y="4363822"/>
                <a:ext cx="16941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559E0CF2-CC11-C6BE-8FE3-E208A6C7016A}"/>
                  </a:ext>
                </a:extLst>
              </p14:cNvPr>
              <p14:cNvContentPartPr/>
              <p14:nvPr/>
            </p14:nvContentPartPr>
            <p14:xfrm>
              <a:off x="8007655" y="5031622"/>
              <a:ext cx="1245960" cy="12240"/>
            </p14:xfrm>
          </p:contentPart>
        </mc:Choice>
        <mc:Fallback xmlns="">
          <p:pic>
            <p:nvPicPr>
              <p:cNvPr id="21" name="Ink 20">
                <a:extLst>
                  <a:ext uri="{FF2B5EF4-FFF2-40B4-BE49-F238E27FC236}">
                    <a16:creationId xmlns:a16="http://schemas.microsoft.com/office/drawing/2014/main" id="{559E0CF2-CC11-C6BE-8FE3-E208A6C7016A}"/>
                  </a:ext>
                </a:extLst>
              </p:cNvPr>
              <p:cNvPicPr/>
              <p:nvPr/>
            </p:nvPicPr>
            <p:blipFill>
              <a:blip r:embed="rId37"/>
              <a:stretch>
                <a:fillRect/>
              </a:stretch>
            </p:blipFill>
            <p:spPr>
              <a:xfrm>
                <a:off x="7954015" y="4923982"/>
                <a:ext cx="13536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F0910C10-80CA-C0D2-3F22-277357CD9CB9}"/>
                  </a:ext>
                </a:extLst>
              </p14:cNvPr>
              <p14:cNvContentPartPr/>
              <p14:nvPr/>
            </p14:nvContentPartPr>
            <p14:xfrm>
              <a:off x="5043055" y="4965022"/>
              <a:ext cx="857160" cy="23040"/>
            </p14:xfrm>
          </p:contentPart>
        </mc:Choice>
        <mc:Fallback xmlns="">
          <p:pic>
            <p:nvPicPr>
              <p:cNvPr id="22" name="Ink 21">
                <a:extLst>
                  <a:ext uri="{FF2B5EF4-FFF2-40B4-BE49-F238E27FC236}">
                    <a16:creationId xmlns:a16="http://schemas.microsoft.com/office/drawing/2014/main" id="{F0910C10-80CA-C0D2-3F22-277357CD9CB9}"/>
                  </a:ext>
                </a:extLst>
              </p:cNvPr>
              <p:cNvPicPr/>
              <p:nvPr/>
            </p:nvPicPr>
            <p:blipFill>
              <a:blip r:embed="rId39"/>
              <a:stretch>
                <a:fillRect/>
              </a:stretch>
            </p:blipFill>
            <p:spPr>
              <a:xfrm>
                <a:off x="4989055" y="4857022"/>
                <a:ext cx="9648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73111584-2143-13E7-22A0-2BEE1AAFE10B}"/>
                  </a:ext>
                </a:extLst>
              </p14:cNvPr>
              <p14:cNvContentPartPr/>
              <p14:nvPr/>
            </p14:nvContentPartPr>
            <p14:xfrm>
              <a:off x="6899215" y="5846302"/>
              <a:ext cx="1591920" cy="360"/>
            </p14:xfrm>
          </p:contentPart>
        </mc:Choice>
        <mc:Fallback xmlns="">
          <p:pic>
            <p:nvPicPr>
              <p:cNvPr id="23" name="Ink 22">
                <a:extLst>
                  <a:ext uri="{FF2B5EF4-FFF2-40B4-BE49-F238E27FC236}">
                    <a16:creationId xmlns:a16="http://schemas.microsoft.com/office/drawing/2014/main" id="{73111584-2143-13E7-22A0-2BEE1AAFE10B}"/>
                  </a:ext>
                </a:extLst>
              </p:cNvPr>
              <p:cNvPicPr/>
              <p:nvPr/>
            </p:nvPicPr>
            <p:blipFill>
              <a:blip r:embed="rId41"/>
              <a:stretch>
                <a:fillRect/>
              </a:stretch>
            </p:blipFill>
            <p:spPr>
              <a:xfrm>
                <a:off x="6845575" y="5738662"/>
                <a:ext cx="1699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Ink 23">
                <a:extLst>
                  <a:ext uri="{FF2B5EF4-FFF2-40B4-BE49-F238E27FC236}">
                    <a16:creationId xmlns:a16="http://schemas.microsoft.com/office/drawing/2014/main" id="{7CB30DC4-F972-3029-62BC-339FD4B8CE3B}"/>
                  </a:ext>
                </a:extLst>
              </p14:cNvPr>
              <p14:cNvContentPartPr/>
              <p14:nvPr/>
            </p14:nvContentPartPr>
            <p14:xfrm>
              <a:off x="7653415" y="5563702"/>
              <a:ext cx="1995120" cy="33840"/>
            </p14:xfrm>
          </p:contentPart>
        </mc:Choice>
        <mc:Fallback xmlns="">
          <p:pic>
            <p:nvPicPr>
              <p:cNvPr id="24" name="Ink 23">
                <a:extLst>
                  <a:ext uri="{FF2B5EF4-FFF2-40B4-BE49-F238E27FC236}">
                    <a16:creationId xmlns:a16="http://schemas.microsoft.com/office/drawing/2014/main" id="{7CB30DC4-F972-3029-62BC-339FD4B8CE3B}"/>
                  </a:ext>
                </a:extLst>
              </p:cNvPr>
              <p:cNvPicPr/>
              <p:nvPr/>
            </p:nvPicPr>
            <p:blipFill>
              <a:blip r:embed="rId43"/>
              <a:stretch>
                <a:fillRect/>
              </a:stretch>
            </p:blipFill>
            <p:spPr>
              <a:xfrm>
                <a:off x="7599415" y="5455702"/>
                <a:ext cx="2102760" cy="249480"/>
              </a:xfrm>
              <a:prstGeom prst="rect">
                <a:avLst/>
              </a:prstGeom>
            </p:spPr>
          </p:pic>
        </mc:Fallback>
      </mc:AlternateContent>
    </p:spTree>
    <p:extLst>
      <p:ext uri="{BB962C8B-B14F-4D97-AF65-F5344CB8AC3E}">
        <p14:creationId xmlns:p14="http://schemas.microsoft.com/office/powerpoint/2010/main" val="3666345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a:t>Biosimilar vs Reference </a:t>
            </a:r>
          </a:p>
        </p:txBody>
      </p:sp>
      <p:sp>
        <p:nvSpPr>
          <p:cNvPr id="6" name="Content Placeholder 5"/>
          <p:cNvSpPr>
            <a:spLocks noGrp="1"/>
          </p:cNvSpPr>
          <p:nvPr>
            <p:ph sz="half" idx="1"/>
          </p:nvPr>
        </p:nvSpPr>
        <p:spPr/>
        <p:txBody>
          <a:bodyPr>
            <a:noAutofit/>
          </a:bodyPr>
          <a:lstStyle/>
          <a:p>
            <a:pPr marL="0" indent="0" algn="just">
              <a:lnSpc>
                <a:spcPct val="120000"/>
              </a:lnSpc>
              <a:buNone/>
            </a:pPr>
            <a:r>
              <a:rPr lang="en-US" sz="1900" dirty="0"/>
              <a:t>When the </a:t>
            </a:r>
            <a:r>
              <a:rPr lang="en-US" sz="1900" b="1" dirty="0">
                <a:solidFill>
                  <a:srgbClr val="0000FF"/>
                </a:solidFill>
                <a:highlight>
                  <a:srgbClr val="FFFF00"/>
                </a:highlight>
              </a:rPr>
              <a:t>active substance </a:t>
            </a:r>
            <a:r>
              <a:rPr lang="en-US" sz="1900" dirty="0"/>
              <a:t>is a </a:t>
            </a:r>
            <a:r>
              <a:rPr lang="en-US" sz="1900" b="1" dirty="0">
                <a:solidFill>
                  <a:srgbClr val="0000FF"/>
                </a:solidFill>
              </a:rPr>
              <a:t>protein</a:t>
            </a:r>
            <a:r>
              <a:rPr lang="en-US" sz="1900" dirty="0"/>
              <a:t>, both the </a:t>
            </a:r>
            <a:r>
              <a:rPr lang="en-US" sz="1900" b="1" dirty="0">
                <a:solidFill>
                  <a:srgbClr val="0000FF"/>
                </a:solidFill>
              </a:rPr>
              <a:t>biosimilar</a:t>
            </a:r>
            <a:r>
              <a:rPr lang="en-US" sz="1900" dirty="0"/>
              <a:t> and the </a:t>
            </a:r>
            <a:r>
              <a:rPr lang="en-US" sz="1900" b="1" dirty="0">
                <a:solidFill>
                  <a:srgbClr val="0000FF"/>
                </a:solidFill>
              </a:rPr>
              <a:t>reference</a:t>
            </a:r>
            <a:r>
              <a:rPr lang="en-US" sz="1900" dirty="0"/>
              <a:t> medicine must contain the </a:t>
            </a:r>
            <a:r>
              <a:rPr lang="en-US" sz="1900" b="1" dirty="0">
                <a:solidFill>
                  <a:srgbClr val="C00000"/>
                </a:solidFill>
              </a:rPr>
              <a:t>same protein </a:t>
            </a:r>
            <a:r>
              <a:rPr lang="en-US" sz="1900" dirty="0"/>
              <a:t>(i.e., amino acid </a:t>
            </a:r>
            <a:r>
              <a:rPr lang="en-US" sz="1900" b="1" dirty="0">
                <a:solidFill>
                  <a:srgbClr val="0000FF"/>
                </a:solidFill>
              </a:rPr>
              <a:t>sequence</a:t>
            </a:r>
            <a:r>
              <a:rPr lang="en-US" sz="1900" dirty="0"/>
              <a:t>) and the </a:t>
            </a:r>
            <a:r>
              <a:rPr lang="en-US" sz="1900" b="1" dirty="0">
                <a:solidFill>
                  <a:srgbClr val="C00000"/>
                </a:solidFill>
              </a:rPr>
              <a:t>same ‘3D’ structure </a:t>
            </a:r>
            <a:r>
              <a:rPr lang="en-US" sz="1900" dirty="0"/>
              <a:t>(</a:t>
            </a:r>
            <a:r>
              <a:rPr lang="en-US" sz="1900" b="1" dirty="0">
                <a:solidFill>
                  <a:srgbClr val="0000FF"/>
                </a:solidFill>
              </a:rPr>
              <a:t>folding</a:t>
            </a:r>
            <a:r>
              <a:rPr lang="en-US" sz="1900" dirty="0"/>
              <a:t> of the protein). </a:t>
            </a:r>
          </a:p>
          <a:p>
            <a:pPr marL="0" indent="0" algn="just">
              <a:lnSpc>
                <a:spcPct val="120000"/>
              </a:lnSpc>
              <a:buNone/>
            </a:pPr>
            <a:r>
              <a:rPr lang="en-US" sz="1900" dirty="0"/>
              <a:t>Amino acid </a:t>
            </a:r>
            <a:r>
              <a:rPr lang="en-US" sz="1900" b="1" dirty="0">
                <a:solidFill>
                  <a:srgbClr val="0000FF"/>
                </a:solidFill>
              </a:rPr>
              <a:t>sequence</a:t>
            </a:r>
            <a:r>
              <a:rPr lang="en-US" sz="1900" dirty="0"/>
              <a:t> and </a:t>
            </a:r>
            <a:r>
              <a:rPr lang="en-US" sz="1900" b="1" dirty="0">
                <a:solidFill>
                  <a:srgbClr val="0000FF"/>
                </a:solidFill>
              </a:rPr>
              <a:t>folding</a:t>
            </a:r>
            <a:r>
              <a:rPr lang="en-US" sz="1900" dirty="0"/>
              <a:t> are the </a:t>
            </a:r>
            <a:r>
              <a:rPr lang="en-US" sz="1900" b="1" dirty="0">
                <a:solidFill>
                  <a:srgbClr val="0000FF"/>
                </a:solidFill>
              </a:rPr>
              <a:t>main</a:t>
            </a:r>
            <a:r>
              <a:rPr lang="en-US" sz="1900" dirty="0"/>
              <a:t> </a:t>
            </a:r>
            <a:r>
              <a:rPr lang="en-US" sz="1900" b="1" dirty="0">
                <a:solidFill>
                  <a:srgbClr val="0000FF"/>
                </a:solidFill>
              </a:rPr>
              <a:t>factors</a:t>
            </a:r>
            <a:r>
              <a:rPr lang="en-US" sz="1900" dirty="0"/>
              <a:t> that determine </a:t>
            </a:r>
            <a:r>
              <a:rPr lang="en-US" sz="1900" b="1" dirty="0">
                <a:solidFill>
                  <a:srgbClr val="C00000"/>
                </a:solidFill>
              </a:rPr>
              <a:t>biological</a:t>
            </a:r>
            <a:r>
              <a:rPr lang="en-US" sz="1900" dirty="0"/>
              <a:t> </a:t>
            </a:r>
            <a:r>
              <a:rPr lang="en-US" sz="1900" b="1" dirty="0">
                <a:solidFill>
                  <a:srgbClr val="C00000"/>
                </a:solidFill>
              </a:rPr>
              <a:t>activity</a:t>
            </a:r>
            <a:r>
              <a:rPr lang="en-US" sz="1900" dirty="0"/>
              <a:t>, which </a:t>
            </a:r>
            <a:r>
              <a:rPr lang="en-US" sz="1900" b="1" dirty="0">
                <a:solidFill>
                  <a:srgbClr val="0000FF"/>
                </a:solidFill>
              </a:rPr>
              <a:t>must</a:t>
            </a:r>
            <a:r>
              <a:rPr lang="en-US" sz="1900" dirty="0"/>
              <a:t> </a:t>
            </a:r>
            <a:r>
              <a:rPr lang="en-US" sz="1900" b="1" dirty="0">
                <a:solidFill>
                  <a:srgbClr val="0000FF"/>
                </a:solidFill>
              </a:rPr>
              <a:t>be</a:t>
            </a:r>
            <a:r>
              <a:rPr lang="en-US" sz="1900" dirty="0"/>
              <a:t> </a:t>
            </a:r>
            <a:r>
              <a:rPr lang="en-US" sz="1900" b="1" dirty="0">
                <a:solidFill>
                  <a:srgbClr val="0000FF"/>
                </a:solidFill>
              </a:rPr>
              <a:t>the</a:t>
            </a:r>
            <a:r>
              <a:rPr lang="en-US" sz="1900" dirty="0"/>
              <a:t> </a:t>
            </a:r>
            <a:r>
              <a:rPr lang="en-US" sz="1900" b="1" dirty="0">
                <a:solidFill>
                  <a:srgbClr val="0000FF"/>
                </a:solidFill>
              </a:rPr>
              <a:t>same</a:t>
            </a:r>
            <a:r>
              <a:rPr lang="en-US" sz="1900" dirty="0"/>
              <a:t> for the biosimilar and the reference medicine. </a:t>
            </a:r>
          </a:p>
          <a:p>
            <a:pPr marL="0" indent="0" algn="just">
              <a:lnSpc>
                <a:spcPct val="120000"/>
              </a:lnSpc>
              <a:buNone/>
            </a:pPr>
            <a:r>
              <a:rPr lang="en-US" sz="1900" dirty="0"/>
              <a:t>For the </a:t>
            </a:r>
            <a:r>
              <a:rPr lang="en-US" sz="1900" b="1" dirty="0">
                <a:solidFill>
                  <a:srgbClr val="0000FF"/>
                </a:solidFill>
                <a:highlight>
                  <a:srgbClr val="FFFF00"/>
                </a:highlight>
              </a:rPr>
              <a:t>finished</a:t>
            </a:r>
            <a:r>
              <a:rPr lang="en-US" sz="1900" dirty="0"/>
              <a:t> medicine, both biosimilar and reference medicine must have the </a:t>
            </a:r>
            <a:r>
              <a:rPr lang="en-US" sz="1900" b="1" dirty="0">
                <a:solidFill>
                  <a:srgbClr val="0000FF"/>
                </a:solidFill>
              </a:rPr>
              <a:t>same</a:t>
            </a:r>
            <a:r>
              <a:rPr lang="en-US" sz="1900" dirty="0"/>
              <a:t> </a:t>
            </a:r>
            <a:r>
              <a:rPr lang="en-US" sz="1900" b="1" dirty="0">
                <a:solidFill>
                  <a:srgbClr val="C00000"/>
                </a:solidFill>
              </a:rPr>
              <a:t>posology</a:t>
            </a:r>
            <a:r>
              <a:rPr lang="en-US" sz="1900" dirty="0"/>
              <a:t> and </a:t>
            </a:r>
            <a:r>
              <a:rPr lang="en-US" sz="1900" b="1" dirty="0">
                <a:solidFill>
                  <a:srgbClr val="C00000"/>
                </a:solidFill>
              </a:rPr>
              <a:t>route</a:t>
            </a:r>
            <a:r>
              <a:rPr lang="en-US" sz="1900" dirty="0"/>
              <a:t> </a:t>
            </a:r>
            <a:r>
              <a:rPr lang="en-US" sz="1900" b="1" dirty="0">
                <a:solidFill>
                  <a:srgbClr val="C00000"/>
                </a:solidFill>
              </a:rPr>
              <a:t>of</a:t>
            </a:r>
            <a:r>
              <a:rPr lang="en-US" sz="1900" dirty="0"/>
              <a:t> </a:t>
            </a:r>
            <a:r>
              <a:rPr lang="en-US" sz="1900" b="1" dirty="0">
                <a:solidFill>
                  <a:srgbClr val="C00000"/>
                </a:solidFill>
              </a:rPr>
              <a:t>administration</a:t>
            </a:r>
            <a:r>
              <a:rPr lang="en-US" sz="1900" dirty="0"/>
              <a:t>. </a:t>
            </a:r>
          </a:p>
        </p:txBody>
      </p:sp>
      <p:sp>
        <p:nvSpPr>
          <p:cNvPr id="2" name="Content Placeholder 1"/>
          <p:cNvSpPr>
            <a:spLocks noGrp="1"/>
          </p:cNvSpPr>
          <p:nvPr>
            <p:ph sz="half" idx="2"/>
          </p:nvPr>
        </p:nvSpPr>
        <p:spPr/>
        <p:txBody>
          <a:bodyPr>
            <a:normAutofit/>
          </a:bodyPr>
          <a:lstStyle/>
          <a:p>
            <a:pPr marL="0" indent="0" algn="just">
              <a:lnSpc>
                <a:spcPct val="120000"/>
              </a:lnSpc>
              <a:buNone/>
            </a:pPr>
            <a:r>
              <a:rPr lang="en-US" sz="2100" dirty="0"/>
              <a:t>Some </a:t>
            </a:r>
            <a:r>
              <a:rPr lang="en-US" sz="2100" b="1" dirty="0">
                <a:solidFill>
                  <a:srgbClr val="0000FF"/>
                </a:solidFill>
              </a:rPr>
              <a:t>differences</a:t>
            </a:r>
            <a:r>
              <a:rPr lang="en-US" sz="2100" dirty="0"/>
              <a:t> may be allowed </a:t>
            </a:r>
            <a:r>
              <a:rPr lang="en-US" sz="2100" b="1" dirty="0">
                <a:solidFill>
                  <a:srgbClr val="C00000"/>
                </a:solidFill>
              </a:rPr>
              <a:t>if</a:t>
            </a:r>
            <a:r>
              <a:rPr lang="en-US" sz="2100" dirty="0"/>
              <a:t> they have </a:t>
            </a:r>
            <a:r>
              <a:rPr lang="en-US" sz="2100" b="1" dirty="0">
                <a:solidFill>
                  <a:srgbClr val="C00000"/>
                </a:solidFill>
                <a:highlight>
                  <a:srgbClr val="FFFF00"/>
                </a:highlight>
              </a:rPr>
              <a:t>no</a:t>
            </a:r>
            <a:r>
              <a:rPr lang="en-US" sz="2100" dirty="0">
                <a:highlight>
                  <a:srgbClr val="FFFF00"/>
                </a:highlight>
              </a:rPr>
              <a:t> </a:t>
            </a:r>
            <a:r>
              <a:rPr lang="en-US" sz="2100" b="1" dirty="0">
                <a:solidFill>
                  <a:srgbClr val="0000FF"/>
                </a:solidFill>
                <a:highlight>
                  <a:srgbClr val="FFFF00"/>
                </a:highlight>
              </a:rPr>
              <a:t>effect</a:t>
            </a:r>
            <a:r>
              <a:rPr lang="en-US" sz="2100" dirty="0">
                <a:highlight>
                  <a:srgbClr val="FFFF00"/>
                </a:highlight>
              </a:rPr>
              <a:t> on </a:t>
            </a:r>
            <a:r>
              <a:rPr lang="en-US" sz="2100" b="1" dirty="0">
                <a:solidFill>
                  <a:srgbClr val="0000FF"/>
                </a:solidFill>
                <a:highlight>
                  <a:srgbClr val="FFFF00"/>
                </a:highlight>
              </a:rPr>
              <a:t>safety</a:t>
            </a:r>
            <a:r>
              <a:rPr lang="en-US" sz="2100" dirty="0">
                <a:highlight>
                  <a:srgbClr val="FFFF00"/>
                </a:highlight>
              </a:rPr>
              <a:t> and </a:t>
            </a:r>
            <a:r>
              <a:rPr lang="en-US" sz="2100" b="1" dirty="0">
                <a:solidFill>
                  <a:srgbClr val="0000FF"/>
                </a:solidFill>
                <a:highlight>
                  <a:srgbClr val="FFFF00"/>
                </a:highlight>
              </a:rPr>
              <a:t>efficacy</a:t>
            </a:r>
            <a:r>
              <a:rPr lang="en-US" sz="2100" dirty="0">
                <a:highlight>
                  <a:srgbClr val="FFFF00"/>
                </a:highlight>
              </a:rPr>
              <a:t> </a:t>
            </a:r>
            <a:r>
              <a:rPr lang="en-US" sz="2100" dirty="0"/>
              <a:t>- for example, differences in</a:t>
            </a:r>
          </a:p>
          <a:p>
            <a:pPr algn="just">
              <a:lnSpc>
                <a:spcPct val="120000"/>
              </a:lnSpc>
              <a:buFontTx/>
              <a:buChar char="-"/>
            </a:pPr>
            <a:r>
              <a:rPr lang="en-US" sz="2100" dirty="0"/>
              <a:t>the </a:t>
            </a:r>
            <a:r>
              <a:rPr lang="en-US" sz="2100" b="1" dirty="0">
                <a:solidFill>
                  <a:srgbClr val="C00000"/>
                </a:solidFill>
              </a:rPr>
              <a:t>formulation</a:t>
            </a:r>
            <a:r>
              <a:rPr lang="en-US" sz="2100" dirty="0"/>
              <a:t> of the medicine (e.g., </a:t>
            </a:r>
            <a:r>
              <a:rPr lang="en-US" sz="2100" b="1" dirty="0">
                <a:solidFill>
                  <a:srgbClr val="0000FF"/>
                </a:solidFill>
              </a:rPr>
              <a:t>excipients</a:t>
            </a:r>
            <a:r>
              <a:rPr lang="en-US" sz="2100" dirty="0"/>
              <a:t>), </a:t>
            </a:r>
          </a:p>
          <a:p>
            <a:pPr algn="just">
              <a:lnSpc>
                <a:spcPct val="120000"/>
              </a:lnSpc>
              <a:buFontTx/>
              <a:buChar char="-"/>
            </a:pPr>
            <a:r>
              <a:rPr lang="en-US" sz="2100" b="1" dirty="0">
                <a:solidFill>
                  <a:srgbClr val="C00000"/>
                </a:solidFill>
              </a:rPr>
              <a:t>presentation</a:t>
            </a:r>
            <a:r>
              <a:rPr lang="en-US" sz="2100" dirty="0"/>
              <a:t> (e.g., powder to be </a:t>
            </a:r>
            <a:r>
              <a:rPr lang="en-US" sz="2100" b="1" dirty="0">
                <a:solidFill>
                  <a:srgbClr val="0000FF"/>
                </a:solidFill>
              </a:rPr>
              <a:t>reconstituted</a:t>
            </a:r>
            <a:r>
              <a:rPr lang="en-US" sz="2100" dirty="0"/>
              <a:t> versus </a:t>
            </a:r>
            <a:r>
              <a:rPr lang="en-US" sz="2100" b="1" dirty="0">
                <a:solidFill>
                  <a:srgbClr val="0000FF"/>
                </a:solidFill>
              </a:rPr>
              <a:t>solution</a:t>
            </a:r>
            <a:r>
              <a:rPr lang="en-US" sz="2100" dirty="0"/>
              <a:t> ready for injection), and </a:t>
            </a:r>
          </a:p>
          <a:p>
            <a:pPr algn="just">
              <a:lnSpc>
                <a:spcPct val="120000"/>
              </a:lnSpc>
              <a:buFontTx/>
              <a:buChar char="-"/>
            </a:pPr>
            <a:r>
              <a:rPr lang="en-US" sz="2100" dirty="0"/>
              <a:t>administration </a:t>
            </a:r>
            <a:r>
              <a:rPr lang="en-US" sz="2100" b="1" dirty="0">
                <a:solidFill>
                  <a:srgbClr val="C00000"/>
                </a:solidFill>
              </a:rPr>
              <a:t>device</a:t>
            </a:r>
            <a:r>
              <a:rPr lang="en-US" sz="2100" dirty="0"/>
              <a:t> (e.g., </a:t>
            </a:r>
            <a:r>
              <a:rPr lang="en-US" sz="2100" b="1" dirty="0">
                <a:solidFill>
                  <a:srgbClr val="0000FF"/>
                </a:solidFill>
              </a:rPr>
              <a:t>type</a:t>
            </a:r>
            <a:r>
              <a:rPr lang="en-US" sz="2100" dirty="0"/>
              <a:t> of </a:t>
            </a:r>
            <a:r>
              <a:rPr lang="en-US" sz="2100" b="1" dirty="0">
                <a:solidFill>
                  <a:srgbClr val="0000FF"/>
                </a:solidFill>
              </a:rPr>
              <a:t>delivery</a:t>
            </a:r>
            <a:r>
              <a:rPr lang="en-US" sz="2100" dirty="0"/>
              <a:t> </a:t>
            </a:r>
            <a:r>
              <a:rPr lang="en-US" sz="2100" b="1" dirty="0">
                <a:solidFill>
                  <a:srgbClr val="0000FF"/>
                </a:solidFill>
              </a:rPr>
              <a:t>pen</a:t>
            </a:r>
            <a:r>
              <a:rPr lang="en-US" sz="2100" dirty="0"/>
              <a:t>) </a:t>
            </a:r>
          </a:p>
          <a:p>
            <a:pPr marL="0" indent="0">
              <a:buNone/>
            </a:pPr>
            <a:endParaRPr lang="en-CA" dirty="0"/>
          </a:p>
        </p:txBody>
      </p:sp>
      <p:sp>
        <p:nvSpPr>
          <p:cNvPr id="3" name="Footer Placeholder 2"/>
          <p:cNvSpPr>
            <a:spLocks noGrp="1"/>
          </p:cNvSpPr>
          <p:nvPr>
            <p:ph type="ftr" sz="quarter" idx="11"/>
          </p:nvPr>
        </p:nvSpPr>
        <p:spPr/>
        <p:txBody>
          <a:bodyPr/>
          <a:lstStyle/>
          <a:p>
            <a:r>
              <a:rPr lang="en-CA"/>
              <a:t>Dr. Negar Mottaghi-Dastjerdi, Pharm D, PhD</a:t>
            </a:r>
          </a:p>
        </p:txBody>
      </p:sp>
      <p:sp>
        <p:nvSpPr>
          <p:cNvPr id="4" name="Slide Number Placeholder 3"/>
          <p:cNvSpPr>
            <a:spLocks noGrp="1"/>
          </p:cNvSpPr>
          <p:nvPr>
            <p:ph type="sldNum" sz="quarter" idx="12"/>
          </p:nvPr>
        </p:nvSpPr>
        <p:spPr/>
        <p:txBody>
          <a:bodyPr/>
          <a:lstStyle/>
          <a:p>
            <a:fld id="{45818337-B003-45D9-A91B-09DFFE400974}" type="slidenum">
              <a:rPr lang="en-CA" smtClean="0"/>
              <a:t>11</a:t>
            </a:fld>
            <a:endParaRPr lang="en-CA"/>
          </a:p>
        </p:txBody>
      </p:sp>
    </p:spTree>
    <p:extLst>
      <p:ext uri="{BB962C8B-B14F-4D97-AF65-F5344CB8AC3E}">
        <p14:creationId xmlns:p14="http://schemas.microsoft.com/office/powerpoint/2010/main" val="4062830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CA"/>
              <a:t>Dr. Negar Mottaghi-Dastjerdi, Pharm D, PhD</a:t>
            </a:r>
          </a:p>
        </p:txBody>
      </p:sp>
      <p:sp>
        <p:nvSpPr>
          <p:cNvPr id="3" name="Slide Number Placeholder 2"/>
          <p:cNvSpPr>
            <a:spLocks noGrp="1"/>
          </p:cNvSpPr>
          <p:nvPr>
            <p:ph type="sldNum" sz="quarter" idx="12"/>
          </p:nvPr>
        </p:nvSpPr>
        <p:spPr/>
        <p:txBody>
          <a:bodyPr/>
          <a:lstStyle/>
          <a:p>
            <a:fld id="{45818337-B003-45D9-A91B-09DFFE400974}" type="slidenum">
              <a:rPr lang="en-CA" smtClean="0"/>
              <a:t>12</a:t>
            </a:fld>
            <a:endParaRPr lang="en-CA"/>
          </a:p>
        </p:txBody>
      </p:sp>
      <p:pic>
        <p:nvPicPr>
          <p:cNvPr id="5" name="Picture 4"/>
          <p:cNvPicPr>
            <a:picLocks noChangeAspect="1"/>
          </p:cNvPicPr>
          <p:nvPr/>
        </p:nvPicPr>
        <p:blipFill>
          <a:blip r:embed="rId3">
            <a:biLevel thresh="75000"/>
          </a:blip>
          <a:stretch>
            <a:fillRect/>
          </a:stretch>
        </p:blipFill>
        <p:spPr>
          <a:xfrm>
            <a:off x="1024467" y="602226"/>
            <a:ext cx="10498665" cy="5754124"/>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6AC03E05-0192-3D4E-78E1-D65DFBA3FD05}"/>
                  </a:ext>
                </a:extLst>
              </p14:cNvPr>
              <p14:cNvContentPartPr/>
              <p14:nvPr/>
            </p14:nvContentPartPr>
            <p14:xfrm>
              <a:off x="9687055" y="925462"/>
              <a:ext cx="870120" cy="360"/>
            </p14:xfrm>
          </p:contentPart>
        </mc:Choice>
        <mc:Fallback xmlns="">
          <p:pic>
            <p:nvPicPr>
              <p:cNvPr id="6" name="Ink 5">
                <a:extLst>
                  <a:ext uri="{FF2B5EF4-FFF2-40B4-BE49-F238E27FC236}">
                    <a16:creationId xmlns:a16="http://schemas.microsoft.com/office/drawing/2014/main" id="{6AC03E05-0192-3D4E-78E1-D65DFBA3FD05}"/>
                  </a:ext>
                </a:extLst>
              </p:cNvPr>
              <p:cNvPicPr/>
              <p:nvPr/>
            </p:nvPicPr>
            <p:blipFill>
              <a:blip r:embed="rId8"/>
              <a:stretch>
                <a:fillRect/>
              </a:stretch>
            </p:blipFill>
            <p:spPr>
              <a:xfrm>
                <a:off x="9678415" y="916822"/>
                <a:ext cx="887760" cy="18000"/>
              </a:xfrm>
              <a:prstGeom prst="rect">
                <a:avLst/>
              </a:prstGeom>
            </p:spPr>
          </p:pic>
        </mc:Fallback>
      </mc:AlternateContent>
    </p:spTree>
    <p:extLst>
      <p:ext uri="{BB962C8B-B14F-4D97-AF65-F5344CB8AC3E}">
        <p14:creationId xmlns:p14="http://schemas.microsoft.com/office/powerpoint/2010/main" val="3965640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CA"/>
              <a:t>Dr. Negar Mottaghi-Dastjerdi, Pharm D, PhD</a:t>
            </a:r>
          </a:p>
        </p:txBody>
      </p:sp>
      <p:sp>
        <p:nvSpPr>
          <p:cNvPr id="3" name="Slide Number Placeholder 2"/>
          <p:cNvSpPr>
            <a:spLocks noGrp="1"/>
          </p:cNvSpPr>
          <p:nvPr>
            <p:ph type="sldNum" sz="quarter" idx="12"/>
          </p:nvPr>
        </p:nvSpPr>
        <p:spPr/>
        <p:txBody>
          <a:bodyPr/>
          <a:lstStyle/>
          <a:p>
            <a:fld id="{45818337-B003-45D9-A91B-09DFFE400974}" type="slidenum">
              <a:rPr lang="en-CA" smtClean="0"/>
              <a:t>13</a:t>
            </a:fld>
            <a:endParaRPr lang="en-CA"/>
          </a:p>
        </p:txBody>
      </p:sp>
      <p:pic>
        <p:nvPicPr>
          <p:cNvPr id="4" name="Picture 3"/>
          <p:cNvPicPr>
            <a:picLocks noChangeAspect="1"/>
          </p:cNvPicPr>
          <p:nvPr/>
        </p:nvPicPr>
        <p:blipFill>
          <a:blip r:embed="rId3"/>
          <a:stretch>
            <a:fillRect/>
          </a:stretch>
        </p:blipFill>
        <p:spPr>
          <a:xfrm>
            <a:off x="2504696" y="0"/>
            <a:ext cx="7477504" cy="6471920"/>
          </a:xfrm>
          <a:prstGeom prst="rect">
            <a:avLst/>
          </a:prstGeom>
        </p:spPr>
      </p:pic>
      <p:sp>
        <p:nvSpPr>
          <p:cNvPr id="5" name="TextBox 4"/>
          <p:cNvSpPr txBox="1"/>
          <p:nvPr/>
        </p:nvSpPr>
        <p:spPr>
          <a:xfrm>
            <a:off x="0" y="6596390"/>
            <a:ext cx="1624163" cy="261610"/>
          </a:xfrm>
          <a:prstGeom prst="rect">
            <a:avLst/>
          </a:prstGeom>
          <a:noFill/>
        </p:spPr>
        <p:txBody>
          <a:bodyPr wrap="none" rtlCol="0">
            <a:spAutoFit/>
          </a:bodyPr>
          <a:lstStyle/>
          <a:p>
            <a:r>
              <a:rPr lang="en-CA" sz="1100"/>
              <a:t>Ref: </a:t>
            </a:r>
            <a:r>
              <a:rPr lang="en-CA" sz="1100" err="1"/>
              <a:t>Faradars</a:t>
            </a:r>
            <a:r>
              <a:rPr lang="en-CA" sz="1100"/>
              <a:t>, Biosimilars</a:t>
            </a: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D5DDCDAD-BE1D-D14F-B77F-A2C3FA4FE484}"/>
                  </a:ext>
                </a:extLst>
              </p14:cNvPr>
              <p14:cNvContentPartPr/>
              <p14:nvPr/>
            </p14:nvContentPartPr>
            <p14:xfrm>
              <a:off x="4123255" y="160462"/>
              <a:ext cx="1831680" cy="360"/>
            </p14:xfrm>
          </p:contentPart>
        </mc:Choice>
        <mc:Fallback xmlns="">
          <p:pic>
            <p:nvPicPr>
              <p:cNvPr id="7" name="Ink 6">
                <a:extLst>
                  <a:ext uri="{FF2B5EF4-FFF2-40B4-BE49-F238E27FC236}">
                    <a16:creationId xmlns:a16="http://schemas.microsoft.com/office/drawing/2014/main" id="{D5DDCDAD-BE1D-D14F-B77F-A2C3FA4FE484}"/>
                  </a:ext>
                </a:extLst>
              </p:cNvPr>
              <p:cNvPicPr/>
              <p:nvPr/>
            </p:nvPicPr>
            <p:blipFill>
              <a:blip r:embed="rId8"/>
              <a:stretch>
                <a:fillRect/>
              </a:stretch>
            </p:blipFill>
            <p:spPr>
              <a:xfrm>
                <a:off x="4114255" y="151822"/>
                <a:ext cx="1849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7FF97BAD-4944-2C93-F73E-E13901EB68F7}"/>
                  </a:ext>
                </a:extLst>
              </p14:cNvPr>
              <p14:cNvContentPartPr/>
              <p14:nvPr/>
            </p14:nvContentPartPr>
            <p14:xfrm>
              <a:off x="1495975" y="2261062"/>
              <a:ext cx="360" cy="360"/>
            </p14:xfrm>
          </p:contentPart>
        </mc:Choice>
        <mc:Fallback xmlns="">
          <p:pic>
            <p:nvPicPr>
              <p:cNvPr id="8" name="Ink 7">
                <a:extLst>
                  <a:ext uri="{FF2B5EF4-FFF2-40B4-BE49-F238E27FC236}">
                    <a16:creationId xmlns:a16="http://schemas.microsoft.com/office/drawing/2014/main" id="{7FF97BAD-4944-2C93-F73E-E13901EB68F7}"/>
                  </a:ext>
                </a:extLst>
              </p:cNvPr>
              <p:cNvPicPr/>
              <p:nvPr/>
            </p:nvPicPr>
            <p:blipFill>
              <a:blip r:embed="rId10"/>
              <a:stretch>
                <a:fillRect/>
              </a:stretch>
            </p:blipFill>
            <p:spPr>
              <a:xfrm>
                <a:off x="1487335" y="2252062"/>
                <a:ext cx="18000" cy="18000"/>
              </a:xfrm>
              <a:prstGeom prst="rect">
                <a:avLst/>
              </a:prstGeom>
            </p:spPr>
          </p:pic>
        </mc:Fallback>
      </mc:AlternateContent>
    </p:spTree>
    <p:extLst>
      <p:ext uri="{BB962C8B-B14F-4D97-AF65-F5344CB8AC3E}">
        <p14:creationId xmlns:p14="http://schemas.microsoft.com/office/powerpoint/2010/main" val="3642662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a:t>Naming of biosimilars</a:t>
            </a:r>
            <a:br>
              <a:rPr lang="en-CA"/>
            </a:br>
            <a:r>
              <a:rPr lang="en-CA" sz="1600"/>
              <a:t>Ref: </a:t>
            </a:r>
            <a:r>
              <a:rPr lang="en-US" sz="1600"/>
              <a:t>Nonproprietary Naming of Biological Products (FDA guideline) </a:t>
            </a:r>
            <a:endParaRPr lang="en-CA"/>
          </a:p>
        </p:txBody>
      </p:sp>
      <p:sp>
        <p:nvSpPr>
          <p:cNvPr id="5" name="Content Placeholder 4"/>
          <p:cNvSpPr>
            <a:spLocks noGrp="1"/>
          </p:cNvSpPr>
          <p:nvPr>
            <p:ph idx="1"/>
          </p:nvPr>
        </p:nvSpPr>
        <p:spPr>
          <a:xfrm>
            <a:off x="838200" y="1825625"/>
            <a:ext cx="5109754" cy="4351338"/>
          </a:xfrm>
        </p:spPr>
        <p:txBody>
          <a:bodyPr>
            <a:normAutofit fontScale="85000" lnSpcReduction="20000"/>
          </a:bodyPr>
          <a:lstStyle/>
          <a:p>
            <a:pPr marL="0" indent="0" algn="just">
              <a:lnSpc>
                <a:spcPct val="110000"/>
              </a:lnSpc>
              <a:buNone/>
            </a:pPr>
            <a:r>
              <a:rPr lang="en-CA" dirty="0"/>
              <a:t>Biosimilars must be named with a </a:t>
            </a:r>
            <a:r>
              <a:rPr lang="en-CA" dirty="0">
                <a:solidFill>
                  <a:srgbClr val="FF0000"/>
                </a:solidFill>
              </a:rPr>
              <a:t>unique</a:t>
            </a:r>
            <a:r>
              <a:rPr lang="en-CA" dirty="0"/>
              <a:t> </a:t>
            </a:r>
            <a:r>
              <a:rPr lang="en-CA" dirty="0">
                <a:solidFill>
                  <a:srgbClr val="FF0000"/>
                </a:solidFill>
              </a:rPr>
              <a:t>identifier</a:t>
            </a:r>
            <a:r>
              <a:rPr lang="en-CA" dirty="0"/>
              <a:t>: a </a:t>
            </a:r>
            <a:r>
              <a:rPr lang="en-CA" b="1" dirty="0">
                <a:solidFill>
                  <a:srgbClr val="00B0F0"/>
                </a:solidFill>
              </a:rPr>
              <a:t>four-letter suffix</a:t>
            </a:r>
            <a:r>
              <a:rPr lang="en-CA" dirty="0"/>
              <a:t> is </a:t>
            </a:r>
            <a:r>
              <a:rPr lang="en-CA" dirty="0">
                <a:solidFill>
                  <a:srgbClr val="00B050"/>
                </a:solidFill>
              </a:rPr>
              <a:t>added</a:t>
            </a:r>
            <a:r>
              <a:rPr lang="en-CA" dirty="0"/>
              <a:t> to the </a:t>
            </a:r>
            <a:r>
              <a:rPr lang="en-CA" dirty="0">
                <a:solidFill>
                  <a:srgbClr val="FF6600"/>
                </a:solidFill>
              </a:rPr>
              <a:t>name of the reference </a:t>
            </a:r>
            <a:r>
              <a:rPr lang="en-CA" dirty="0"/>
              <a:t>product.</a:t>
            </a:r>
          </a:p>
          <a:p>
            <a:pPr marL="0" indent="0" algn="just">
              <a:lnSpc>
                <a:spcPct val="110000"/>
              </a:lnSpc>
              <a:buNone/>
            </a:pPr>
            <a:r>
              <a:rPr lang="en-CA" dirty="0"/>
              <a:t>This nomenclature helps to </a:t>
            </a:r>
            <a:r>
              <a:rPr lang="en-CA" dirty="0">
                <a:solidFill>
                  <a:srgbClr val="C00000"/>
                </a:solidFill>
              </a:rPr>
              <a:t>distinguish</a:t>
            </a:r>
            <a:r>
              <a:rPr lang="en-CA" dirty="0"/>
              <a:t> </a:t>
            </a:r>
            <a:r>
              <a:rPr lang="en-CA" dirty="0">
                <a:solidFill>
                  <a:srgbClr val="009900"/>
                </a:solidFill>
              </a:rPr>
              <a:t>reference</a:t>
            </a:r>
            <a:r>
              <a:rPr lang="en-CA" dirty="0"/>
              <a:t> products from their respective </a:t>
            </a:r>
            <a:r>
              <a:rPr lang="en-CA" dirty="0">
                <a:solidFill>
                  <a:srgbClr val="00B0F0"/>
                </a:solidFill>
              </a:rPr>
              <a:t>biosimilars</a:t>
            </a:r>
            <a:r>
              <a:rPr lang="en-CA" dirty="0"/>
              <a:t> and among </a:t>
            </a:r>
            <a:r>
              <a:rPr lang="en-CA" dirty="0">
                <a:solidFill>
                  <a:srgbClr val="CC00CC"/>
                </a:solidFill>
              </a:rPr>
              <a:t>non-interchangeable</a:t>
            </a:r>
            <a:r>
              <a:rPr lang="en-CA" dirty="0"/>
              <a:t> biological products.</a:t>
            </a:r>
          </a:p>
          <a:p>
            <a:pPr marL="0" indent="0" algn="just">
              <a:lnSpc>
                <a:spcPct val="110000"/>
              </a:lnSpc>
              <a:buNone/>
            </a:pPr>
            <a:r>
              <a:rPr lang="en-CA" sz="2400" dirty="0"/>
              <a:t>[Refer to the previous slides entitled: “List of FDA-approved biological products which their biosimilars have been licensed (Purple Book-CDER)”]</a:t>
            </a:r>
          </a:p>
        </p:txBody>
      </p:sp>
      <p:sp>
        <p:nvSpPr>
          <p:cNvPr id="2" name="Footer Placeholder 1"/>
          <p:cNvSpPr>
            <a:spLocks noGrp="1"/>
          </p:cNvSpPr>
          <p:nvPr>
            <p:ph type="ftr" sz="quarter" idx="11"/>
          </p:nvPr>
        </p:nvSpPr>
        <p:spPr/>
        <p:txBody>
          <a:bodyPr/>
          <a:lstStyle/>
          <a:p>
            <a:r>
              <a:rPr lang="en-CA"/>
              <a:t>Dr. Negar Mottaghi-Dastjerdi, Pharm D, PhD</a:t>
            </a:r>
          </a:p>
        </p:txBody>
      </p:sp>
      <p:sp>
        <p:nvSpPr>
          <p:cNvPr id="3" name="Slide Number Placeholder 2"/>
          <p:cNvSpPr>
            <a:spLocks noGrp="1"/>
          </p:cNvSpPr>
          <p:nvPr>
            <p:ph type="sldNum" sz="quarter" idx="12"/>
          </p:nvPr>
        </p:nvSpPr>
        <p:spPr/>
        <p:txBody>
          <a:bodyPr/>
          <a:lstStyle/>
          <a:p>
            <a:fld id="{45818337-B003-45D9-A91B-09DFFE400974}" type="slidenum">
              <a:rPr lang="en-CA" smtClean="0"/>
              <a:t>14</a:t>
            </a:fld>
            <a:endParaRPr lang="en-CA"/>
          </a:p>
        </p:txBody>
      </p:sp>
      <p:pic>
        <p:nvPicPr>
          <p:cNvPr id="6" name="Picture 5"/>
          <p:cNvPicPr>
            <a:picLocks noChangeAspect="1"/>
          </p:cNvPicPr>
          <p:nvPr/>
        </p:nvPicPr>
        <p:blipFill>
          <a:blip r:embed="rId2"/>
          <a:stretch>
            <a:fillRect/>
          </a:stretch>
        </p:blipFill>
        <p:spPr>
          <a:xfrm>
            <a:off x="6365966" y="714102"/>
            <a:ext cx="4987834" cy="5462861"/>
          </a:xfrm>
          <a:prstGeom prst="rect">
            <a:avLst/>
          </a:prstGeom>
        </p:spPr>
      </p:pic>
    </p:spTree>
    <p:extLst>
      <p:ext uri="{BB962C8B-B14F-4D97-AF65-F5344CB8AC3E}">
        <p14:creationId xmlns:p14="http://schemas.microsoft.com/office/powerpoint/2010/main" val="1364093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Why biosimilars are </a:t>
            </a:r>
            <a:r>
              <a:rPr lang="en-US" b="1" dirty="0">
                <a:solidFill>
                  <a:srgbClr val="C00000"/>
                </a:solidFill>
              </a:rPr>
              <a:t>not</a:t>
            </a:r>
            <a:r>
              <a:rPr lang="en-US" b="1" dirty="0"/>
              <a:t> </a:t>
            </a:r>
            <a:r>
              <a:rPr lang="en-US" b="1" dirty="0">
                <a:solidFill>
                  <a:srgbClr val="C00000"/>
                </a:solidFill>
              </a:rPr>
              <a:t>considered</a:t>
            </a:r>
            <a:r>
              <a:rPr lang="en-US" b="1" dirty="0"/>
              <a:t> generic medicines</a:t>
            </a:r>
            <a:endParaRPr lang="en-CA" dirty="0"/>
          </a:p>
        </p:txBody>
      </p:sp>
      <p:sp>
        <p:nvSpPr>
          <p:cNvPr id="5" name="Content Placeholder 4"/>
          <p:cNvSpPr>
            <a:spLocks noGrp="1"/>
          </p:cNvSpPr>
          <p:nvPr>
            <p:ph idx="1"/>
          </p:nvPr>
        </p:nvSpPr>
        <p:spPr/>
        <p:txBody>
          <a:bodyPr/>
          <a:lstStyle/>
          <a:p>
            <a:pPr marL="0" indent="0" algn="just">
              <a:lnSpc>
                <a:spcPct val="100000"/>
              </a:lnSpc>
              <a:buNone/>
            </a:pPr>
            <a:r>
              <a:rPr lang="en-US" dirty="0"/>
              <a:t>A biosimilar is </a:t>
            </a:r>
            <a:r>
              <a:rPr lang="en-US" b="1" dirty="0">
                <a:solidFill>
                  <a:srgbClr val="C00000"/>
                </a:solidFill>
              </a:rPr>
              <a:t>not</a:t>
            </a:r>
            <a:r>
              <a:rPr lang="en-US" dirty="0"/>
              <a:t> regarded as a generic of a biological medicine. This is mostly because the </a:t>
            </a:r>
            <a:r>
              <a:rPr lang="en-US" b="1" dirty="0">
                <a:solidFill>
                  <a:srgbClr val="00B0F0"/>
                </a:solidFill>
              </a:rPr>
              <a:t>natural variability </a:t>
            </a:r>
            <a:r>
              <a:rPr lang="en-US" dirty="0"/>
              <a:t>and </a:t>
            </a:r>
            <a:r>
              <a:rPr lang="en-US" b="1" dirty="0">
                <a:solidFill>
                  <a:srgbClr val="00B0F0"/>
                </a:solidFill>
              </a:rPr>
              <a:t>more</a:t>
            </a:r>
            <a:r>
              <a:rPr lang="en-US" dirty="0"/>
              <a:t> </a:t>
            </a:r>
            <a:r>
              <a:rPr lang="en-US" b="1" dirty="0">
                <a:solidFill>
                  <a:srgbClr val="00B0F0"/>
                </a:solidFill>
              </a:rPr>
              <a:t>complex</a:t>
            </a:r>
            <a:r>
              <a:rPr lang="en-US" dirty="0"/>
              <a:t> </a:t>
            </a:r>
            <a:r>
              <a:rPr lang="en-US" b="1" dirty="0">
                <a:solidFill>
                  <a:srgbClr val="00B0F0"/>
                </a:solidFill>
              </a:rPr>
              <a:t>manufacturing</a:t>
            </a:r>
            <a:r>
              <a:rPr lang="en-US" dirty="0"/>
              <a:t> of biological medicines do </a:t>
            </a:r>
            <a:r>
              <a:rPr lang="en-US" b="1" dirty="0">
                <a:solidFill>
                  <a:srgbClr val="C00000"/>
                </a:solidFill>
              </a:rPr>
              <a:t>not</a:t>
            </a:r>
            <a:r>
              <a:rPr lang="en-US" dirty="0"/>
              <a:t> </a:t>
            </a:r>
            <a:r>
              <a:rPr lang="en-US" b="1" dirty="0">
                <a:solidFill>
                  <a:srgbClr val="00B0F0"/>
                </a:solidFill>
              </a:rPr>
              <a:t>allow</a:t>
            </a:r>
            <a:r>
              <a:rPr lang="en-US" dirty="0"/>
              <a:t> an </a:t>
            </a:r>
            <a:r>
              <a:rPr lang="en-US" b="1" dirty="0">
                <a:solidFill>
                  <a:srgbClr val="C00000"/>
                </a:solidFill>
                <a:highlight>
                  <a:srgbClr val="FFFF00"/>
                </a:highlight>
              </a:rPr>
              <a:t>exact</a:t>
            </a:r>
            <a:r>
              <a:rPr lang="en-US" dirty="0">
                <a:highlight>
                  <a:srgbClr val="FFFF00"/>
                </a:highlight>
              </a:rPr>
              <a:t> </a:t>
            </a:r>
            <a:r>
              <a:rPr lang="en-US" b="1" dirty="0">
                <a:solidFill>
                  <a:srgbClr val="C00000"/>
                </a:solidFill>
                <a:highlight>
                  <a:srgbClr val="FFFF00"/>
                </a:highlight>
              </a:rPr>
              <a:t>replication</a:t>
            </a:r>
            <a:r>
              <a:rPr lang="en-US" dirty="0">
                <a:highlight>
                  <a:srgbClr val="FFFF00"/>
                </a:highlight>
              </a:rPr>
              <a:t> </a:t>
            </a:r>
            <a:r>
              <a:rPr lang="en-US" dirty="0"/>
              <a:t>of the molecular </a:t>
            </a:r>
            <a:r>
              <a:rPr lang="en-US" b="1" dirty="0">
                <a:solidFill>
                  <a:srgbClr val="C00000"/>
                </a:solidFill>
              </a:rPr>
              <a:t>microheterogeneity</a:t>
            </a:r>
            <a:r>
              <a:rPr lang="en-US" dirty="0"/>
              <a:t>.</a:t>
            </a:r>
          </a:p>
          <a:p>
            <a:pPr marL="0" indent="0" algn="just">
              <a:lnSpc>
                <a:spcPct val="100000"/>
              </a:lnSpc>
              <a:buNone/>
            </a:pPr>
            <a:r>
              <a:rPr lang="en-US" dirty="0"/>
              <a:t>Consequently, </a:t>
            </a:r>
            <a:r>
              <a:rPr lang="en-US" b="1" dirty="0">
                <a:solidFill>
                  <a:srgbClr val="00B0F0"/>
                </a:solidFill>
                <a:highlight>
                  <a:srgbClr val="FFFF00"/>
                </a:highlight>
              </a:rPr>
              <a:t>more</a:t>
            </a:r>
            <a:r>
              <a:rPr lang="en-US" dirty="0">
                <a:highlight>
                  <a:srgbClr val="FFFF00"/>
                </a:highlight>
              </a:rPr>
              <a:t> </a:t>
            </a:r>
            <a:r>
              <a:rPr lang="en-US" b="1" dirty="0">
                <a:solidFill>
                  <a:srgbClr val="00B0F0"/>
                </a:solidFill>
                <a:highlight>
                  <a:srgbClr val="FFFF00"/>
                </a:highlight>
              </a:rPr>
              <a:t>studies</a:t>
            </a:r>
            <a:r>
              <a:rPr lang="en-US" dirty="0">
                <a:highlight>
                  <a:srgbClr val="FFFF00"/>
                </a:highlight>
              </a:rPr>
              <a:t> </a:t>
            </a:r>
            <a:r>
              <a:rPr lang="en-US" dirty="0"/>
              <a:t>are needed for regulatory approval of biosimilars than for generics to ensure that </a:t>
            </a:r>
            <a:r>
              <a:rPr lang="en-US" b="1" dirty="0">
                <a:solidFill>
                  <a:srgbClr val="00B0F0"/>
                </a:solidFill>
              </a:rPr>
              <a:t>minor</a:t>
            </a:r>
            <a:r>
              <a:rPr lang="en-US" dirty="0"/>
              <a:t> </a:t>
            </a:r>
            <a:r>
              <a:rPr lang="en-US" b="1" dirty="0">
                <a:solidFill>
                  <a:srgbClr val="00B0F0"/>
                </a:solidFill>
              </a:rPr>
              <a:t>differences</a:t>
            </a:r>
            <a:r>
              <a:rPr lang="en-US" dirty="0"/>
              <a:t> do </a:t>
            </a:r>
            <a:r>
              <a:rPr lang="en-US" b="1" dirty="0">
                <a:solidFill>
                  <a:srgbClr val="C00000"/>
                </a:solidFill>
                <a:highlight>
                  <a:srgbClr val="FFFF00"/>
                </a:highlight>
              </a:rPr>
              <a:t>not</a:t>
            </a:r>
            <a:r>
              <a:rPr lang="en-US" dirty="0">
                <a:highlight>
                  <a:srgbClr val="FFFF00"/>
                </a:highlight>
              </a:rPr>
              <a:t> </a:t>
            </a:r>
            <a:r>
              <a:rPr lang="en-US" b="1" dirty="0">
                <a:solidFill>
                  <a:srgbClr val="C00000"/>
                </a:solidFill>
                <a:highlight>
                  <a:srgbClr val="FFFF00"/>
                </a:highlight>
              </a:rPr>
              <a:t>affect</a:t>
            </a:r>
            <a:r>
              <a:rPr lang="en-US" dirty="0">
                <a:highlight>
                  <a:srgbClr val="FFFF00"/>
                </a:highlight>
              </a:rPr>
              <a:t> </a:t>
            </a:r>
            <a:r>
              <a:rPr lang="en-US" b="1" dirty="0">
                <a:solidFill>
                  <a:srgbClr val="00B0F0"/>
                </a:solidFill>
                <a:highlight>
                  <a:srgbClr val="FFFF00"/>
                </a:highlight>
              </a:rPr>
              <a:t>safety</a:t>
            </a:r>
            <a:r>
              <a:rPr lang="en-US" dirty="0">
                <a:highlight>
                  <a:srgbClr val="FFFF00"/>
                </a:highlight>
              </a:rPr>
              <a:t> or </a:t>
            </a:r>
            <a:r>
              <a:rPr lang="en-US" b="1" dirty="0">
                <a:solidFill>
                  <a:srgbClr val="00B0F0"/>
                </a:solidFill>
                <a:highlight>
                  <a:srgbClr val="FFFF00"/>
                </a:highlight>
              </a:rPr>
              <a:t>efficacy</a:t>
            </a:r>
            <a:r>
              <a:rPr lang="en-US" dirty="0"/>
              <a:t>. </a:t>
            </a:r>
          </a:p>
          <a:p>
            <a:pPr marL="0" indent="0" algn="just">
              <a:lnSpc>
                <a:spcPct val="100000"/>
              </a:lnSpc>
              <a:buNone/>
            </a:pPr>
            <a:r>
              <a:rPr lang="en-US" dirty="0"/>
              <a:t>The tables in the next two slides compare the development and characteristics of generics and biosimilars.</a:t>
            </a:r>
            <a:endParaRPr lang="en-CA" dirty="0"/>
          </a:p>
        </p:txBody>
      </p:sp>
      <p:sp>
        <p:nvSpPr>
          <p:cNvPr id="2" name="Footer Placeholder 1"/>
          <p:cNvSpPr>
            <a:spLocks noGrp="1"/>
          </p:cNvSpPr>
          <p:nvPr>
            <p:ph type="ftr" sz="quarter" idx="11"/>
          </p:nvPr>
        </p:nvSpPr>
        <p:spPr/>
        <p:txBody>
          <a:bodyPr/>
          <a:lstStyle/>
          <a:p>
            <a:r>
              <a:rPr lang="en-CA"/>
              <a:t>Dr. Negar Mottaghi-Dastjerdi, Pharm D, PhD</a:t>
            </a:r>
          </a:p>
        </p:txBody>
      </p:sp>
      <p:sp>
        <p:nvSpPr>
          <p:cNvPr id="3" name="Slide Number Placeholder 2"/>
          <p:cNvSpPr>
            <a:spLocks noGrp="1"/>
          </p:cNvSpPr>
          <p:nvPr>
            <p:ph type="sldNum" sz="quarter" idx="12"/>
          </p:nvPr>
        </p:nvSpPr>
        <p:spPr/>
        <p:txBody>
          <a:bodyPr/>
          <a:lstStyle/>
          <a:p>
            <a:fld id="{45818337-B003-45D9-A91B-09DFFE400974}" type="slidenum">
              <a:rPr lang="en-CA" smtClean="0"/>
              <a:t>15</a:t>
            </a:fld>
            <a:endParaRPr lang="en-CA"/>
          </a:p>
        </p:txBody>
      </p:sp>
    </p:spTree>
    <p:extLst>
      <p:ext uri="{BB962C8B-B14F-4D97-AF65-F5344CB8AC3E}">
        <p14:creationId xmlns:p14="http://schemas.microsoft.com/office/powerpoint/2010/main" val="4051565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pPr/>
              <a:t>16</a:t>
            </a:fld>
            <a:endParaRPr lang="en-CA"/>
          </a:p>
        </p:txBody>
      </p:sp>
      <p:pic>
        <p:nvPicPr>
          <p:cNvPr id="10" name="Picture 9"/>
          <p:cNvPicPr>
            <a:picLocks noChangeAspect="1"/>
          </p:cNvPicPr>
          <p:nvPr/>
        </p:nvPicPr>
        <p:blipFill>
          <a:blip r:embed="rId2"/>
          <a:stretch>
            <a:fillRect/>
          </a:stretch>
        </p:blipFill>
        <p:spPr>
          <a:xfrm>
            <a:off x="904151" y="456785"/>
            <a:ext cx="10383699" cy="594443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79D89BDC-6EFE-1277-3504-24EC94D5BB7F}"/>
                  </a:ext>
                </a:extLst>
              </p14:cNvPr>
              <p14:cNvContentPartPr/>
              <p14:nvPr/>
            </p14:nvContentPartPr>
            <p14:xfrm>
              <a:off x="3234160" y="1938840"/>
              <a:ext cx="685440" cy="9000"/>
            </p14:xfrm>
          </p:contentPart>
        </mc:Choice>
        <mc:Fallback xmlns="">
          <p:pic>
            <p:nvPicPr>
              <p:cNvPr id="3" name="Ink 2">
                <a:extLst>
                  <a:ext uri="{FF2B5EF4-FFF2-40B4-BE49-F238E27FC236}">
                    <a16:creationId xmlns:a16="http://schemas.microsoft.com/office/drawing/2014/main" id="{79D89BDC-6EFE-1277-3504-24EC94D5BB7F}"/>
                  </a:ext>
                </a:extLst>
              </p:cNvPr>
              <p:cNvPicPr/>
              <p:nvPr/>
            </p:nvPicPr>
            <p:blipFill>
              <a:blip r:embed="rId7"/>
              <a:stretch>
                <a:fillRect/>
              </a:stretch>
            </p:blipFill>
            <p:spPr>
              <a:xfrm>
                <a:off x="3180160" y="1831200"/>
                <a:ext cx="7930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B536FEE0-3048-C27A-5A79-63E4E996F564}"/>
                  </a:ext>
                </a:extLst>
              </p14:cNvPr>
              <p14:cNvContentPartPr/>
              <p14:nvPr/>
            </p14:nvContentPartPr>
            <p14:xfrm>
              <a:off x="7899040" y="1913280"/>
              <a:ext cx="795600" cy="53280"/>
            </p14:xfrm>
          </p:contentPart>
        </mc:Choice>
        <mc:Fallback xmlns="">
          <p:pic>
            <p:nvPicPr>
              <p:cNvPr id="6" name="Ink 5">
                <a:extLst>
                  <a:ext uri="{FF2B5EF4-FFF2-40B4-BE49-F238E27FC236}">
                    <a16:creationId xmlns:a16="http://schemas.microsoft.com/office/drawing/2014/main" id="{B536FEE0-3048-C27A-5A79-63E4E996F564}"/>
                  </a:ext>
                </a:extLst>
              </p:cNvPr>
              <p:cNvPicPr/>
              <p:nvPr/>
            </p:nvPicPr>
            <p:blipFill>
              <a:blip r:embed="rId9"/>
              <a:stretch>
                <a:fillRect/>
              </a:stretch>
            </p:blipFill>
            <p:spPr>
              <a:xfrm>
                <a:off x="7845400" y="1805640"/>
                <a:ext cx="9032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9443EF86-BC19-DDBE-CC92-A8BDF2CA592E}"/>
                  </a:ext>
                </a:extLst>
              </p14:cNvPr>
              <p14:cNvContentPartPr/>
              <p14:nvPr/>
            </p14:nvContentPartPr>
            <p14:xfrm>
              <a:off x="3886120" y="2461560"/>
              <a:ext cx="1523160" cy="61560"/>
            </p14:xfrm>
          </p:contentPart>
        </mc:Choice>
        <mc:Fallback xmlns="">
          <p:pic>
            <p:nvPicPr>
              <p:cNvPr id="7" name="Ink 6">
                <a:extLst>
                  <a:ext uri="{FF2B5EF4-FFF2-40B4-BE49-F238E27FC236}">
                    <a16:creationId xmlns:a16="http://schemas.microsoft.com/office/drawing/2014/main" id="{9443EF86-BC19-DDBE-CC92-A8BDF2CA592E}"/>
                  </a:ext>
                </a:extLst>
              </p:cNvPr>
              <p:cNvPicPr/>
              <p:nvPr/>
            </p:nvPicPr>
            <p:blipFill>
              <a:blip r:embed="rId11"/>
              <a:stretch>
                <a:fillRect/>
              </a:stretch>
            </p:blipFill>
            <p:spPr>
              <a:xfrm>
                <a:off x="3832480" y="2353560"/>
                <a:ext cx="16308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8D3B9FBA-4917-A8D1-C748-7FF2DFC877FF}"/>
                  </a:ext>
                </a:extLst>
              </p14:cNvPr>
              <p14:cNvContentPartPr/>
              <p14:nvPr/>
            </p14:nvContentPartPr>
            <p14:xfrm>
              <a:off x="6282280" y="2759640"/>
              <a:ext cx="2217600" cy="42840"/>
            </p14:xfrm>
          </p:contentPart>
        </mc:Choice>
        <mc:Fallback xmlns="">
          <p:pic>
            <p:nvPicPr>
              <p:cNvPr id="8" name="Ink 7">
                <a:extLst>
                  <a:ext uri="{FF2B5EF4-FFF2-40B4-BE49-F238E27FC236}">
                    <a16:creationId xmlns:a16="http://schemas.microsoft.com/office/drawing/2014/main" id="{8D3B9FBA-4917-A8D1-C748-7FF2DFC877FF}"/>
                  </a:ext>
                </a:extLst>
              </p:cNvPr>
              <p:cNvPicPr/>
              <p:nvPr/>
            </p:nvPicPr>
            <p:blipFill>
              <a:blip r:embed="rId13"/>
              <a:stretch>
                <a:fillRect/>
              </a:stretch>
            </p:blipFill>
            <p:spPr>
              <a:xfrm>
                <a:off x="6228640" y="2652000"/>
                <a:ext cx="2325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E5BE06BB-25A0-FA8C-7BA3-4CD66472BDC1}"/>
                  </a:ext>
                </a:extLst>
              </p14:cNvPr>
              <p14:cNvContentPartPr/>
              <p14:nvPr/>
            </p14:nvContentPartPr>
            <p14:xfrm>
              <a:off x="9398080" y="2751720"/>
              <a:ext cx="541440" cy="360"/>
            </p14:xfrm>
          </p:contentPart>
        </mc:Choice>
        <mc:Fallback xmlns="">
          <p:pic>
            <p:nvPicPr>
              <p:cNvPr id="9" name="Ink 8">
                <a:extLst>
                  <a:ext uri="{FF2B5EF4-FFF2-40B4-BE49-F238E27FC236}">
                    <a16:creationId xmlns:a16="http://schemas.microsoft.com/office/drawing/2014/main" id="{E5BE06BB-25A0-FA8C-7BA3-4CD66472BDC1}"/>
                  </a:ext>
                </a:extLst>
              </p:cNvPr>
              <p:cNvPicPr/>
              <p:nvPr/>
            </p:nvPicPr>
            <p:blipFill>
              <a:blip r:embed="rId15"/>
              <a:stretch>
                <a:fillRect/>
              </a:stretch>
            </p:blipFill>
            <p:spPr>
              <a:xfrm>
                <a:off x="9344080" y="2644080"/>
                <a:ext cx="649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D783A272-A420-A301-109C-94B05063C6DB}"/>
                  </a:ext>
                </a:extLst>
              </p14:cNvPr>
              <p14:cNvContentPartPr/>
              <p14:nvPr/>
            </p14:nvContentPartPr>
            <p14:xfrm>
              <a:off x="6307480" y="3064560"/>
              <a:ext cx="2395800" cy="34560"/>
            </p14:xfrm>
          </p:contentPart>
        </mc:Choice>
        <mc:Fallback xmlns="">
          <p:pic>
            <p:nvPicPr>
              <p:cNvPr id="11" name="Ink 10">
                <a:extLst>
                  <a:ext uri="{FF2B5EF4-FFF2-40B4-BE49-F238E27FC236}">
                    <a16:creationId xmlns:a16="http://schemas.microsoft.com/office/drawing/2014/main" id="{D783A272-A420-A301-109C-94B05063C6DB}"/>
                  </a:ext>
                </a:extLst>
              </p:cNvPr>
              <p:cNvPicPr/>
              <p:nvPr/>
            </p:nvPicPr>
            <p:blipFill>
              <a:blip r:embed="rId17"/>
              <a:stretch>
                <a:fillRect/>
              </a:stretch>
            </p:blipFill>
            <p:spPr>
              <a:xfrm>
                <a:off x="6253480" y="2956560"/>
                <a:ext cx="25034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D56CA35F-65B3-B969-485D-2B837BCDBF86}"/>
                  </a:ext>
                </a:extLst>
              </p14:cNvPr>
              <p14:cNvContentPartPr/>
              <p14:nvPr/>
            </p14:nvContentPartPr>
            <p14:xfrm>
              <a:off x="9321760" y="3098760"/>
              <a:ext cx="1556280" cy="360"/>
            </p14:xfrm>
          </p:contentPart>
        </mc:Choice>
        <mc:Fallback xmlns="">
          <p:pic>
            <p:nvPicPr>
              <p:cNvPr id="12" name="Ink 11">
                <a:extLst>
                  <a:ext uri="{FF2B5EF4-FFF2-40B4-BE49-F238E27FC236}">
                    <a16:creationId xmlns:a16="http://schemas.microsoft.com/office/drawing/2014/main" id="{D56CA35F-65B3-B969-485D-2B837BCDBF86}"/>
                  </a:ext>
                </a:extLst>
              </p:cNvPr>
              <p:cNvPicPr/>
              <p:nvPr/>
            </p:nvPicPr>
            <p:blipFill>
              <a:blip r:embed="rId19"/>
              <a:stretch>
                <a:fillRect/>
              </a:stretch>
            </p:blipFill>
            <p:spPr>
              <a:xfrm>
                <a:off x="9268120" y="2990760"/>
                <a:ext cx="16639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625E1312-6355-7ADF-F8E8-EC7561547965}"/>
                  </a:ext>
                </a:extLst>
              </p14:cNvPr>
              <p14:cNvContentPartPr/>
              <p14:nvPr/>
            </p14:nvContentPartPr>
            <p14:xfrm>
              <a:off x="6290560" y="3395040"/>
              <a:ext cx="862920" cy="360"/>
            </p14:xfrm>
          </p:contentPart>
        </mc:Choice>
        <mc:Fallback xmlns="">
          <p:pic>
            <p:nvPicPr>
              <p:cNvPr id="13" name="Ink 12">
                <a:extLst>
                  <a:ext uri="{FF2B5EF4-FFF2-40B4-BE49-F238E27FC236}">
                    <a16:creationId xmlns:a16="http://schemas.microsoft.com/office/drawing/2014/main" id="{625E1312-6355-7ADF-F8E8-EC7561547965}"/>
                  </a:ext>
                </a:extLst>
              </p:cNvPr>
              <p:cNvPicPr/>
              <p:nvPr/>
            </p:nvPicPr>
            <p:blipFill>
              <a:blip r:embed="rId21"/>
              <a:stretch>
                <a:fillRect/>
              </a:stretch>
            </p:blipFill>
            <p:spPr>
              <a:xfrm>
                <a:off x="6236920" y="3287040"/>
                <a:ext cx="970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33115AA8-ABFC-DF37-8B5C-842CCF57C888}"/>
                  </a:ext>
                </a:extLst>
              </p14:cNvPr>
              <p14:cNvContentPartPr/>
              <p14:nvPr/>
            </p14:nvContentPartPr>
            <p14:xfrm>
              <a:off x="1862560" y="3961680"/>
              <a:ext cx="558360" cy="51840"/>
            </p14:xfrm>
          </p:contentPart>
        </mc:Choice>
        <mc:Fallback xmlns="">
          <p:pic>
            <p:nvPicPr>
              <p:cNvPr id="14" name="Ink 13">
                <a:extLst>
                  <a:ext uri="{FF2B5EF4-FFF2-40B4-BE49-F238E27FC236}">
                    <a16:creationId xmlns:a16="http://schemas.microsoft.com/office/drawing/2014/main" id="{33115AA8-ABFC-DF37-8B5C-842CCF57C888}"/>
                  </a:ext>
                </a:extLst>
              </p:cNvPr>
              <p:cNvPicPr/>
              <p:nvPr/>
            </p:nvPicPr>
            <p:blipFill>
              <a:blip r:embed="rId23"/>
              <a:stretch>
                <a:fillRect/>
              </a:stretch>
            </p:blipFill>
            <p:spPr>
              <a:xfrm>
                <a:off x="1808560" y="3854040"/>
                <a:ext cx="6660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D7A51016-43F5-F7A3-988F-549F2917BBF2}"/>
                  </a:ext>
                </a:extLst>
              </p14:cNvPr>
              <p14:cNvContentPartPr/>
              <p14:nvPr/>
            </p14:nvContentPartPr>
            <p14:xfrm>
              <a:off x="3614680" y="3977880"/>
              <a:ext cx="2040120" cy="27360"/>
            </p14:xfrm>
          </p:contentPart>
        </mc:Choice>
        <mc:Fallback xmlns="">
          <p:pic>
            <p:nvPicPr>
              <p:cNvPr id="15" name="Ink 14">
                <a:extLst>
                  <a:ext uri="{FF2B5EF4-FFF2-40B4-BE49-F238E27FC236}">
                    <a16:creationId xmlns:a16="http://schemas.microsoft.com/office/drawing/2014/main" id="{D7A51016-43F5-F7A3-988F-549F2917BBF2}"/>
                  </a:ext>
                </a:extLst>
              </p:cNvPr>
              <p:cNvPicPr/>
              <p:nvPr/>
            </p:nvPicPr>
            <p:blipFill>
              <a:blip r:embed="rId25"/>
              <a:stretch>
                <a:fillRect/>
              </a:stretch>
            </p:blipFill>
            <p:spPr>
              <a:xfrm>
                <a:off x="3561040" y="3870240"/>
                <a:ext cx="21477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4E560F19-6B21-5480-A6CF-B8213C673697}"/>
                  </a:ext>
                </a:extLst>
              </p14:cNvPr>
              <p14:cNvContentPartPr/>
              <p14:nvPr/>
            </p14:nvContentPartPr>
            <p14:xfrm>
              <a:off x="7391440" y="3919920"/>
              <a:ext cx="448200" cy="17640"/>
            </p14:xfrm>
          </p:contentPart>
        </mc:Choice>
        <mc:Fallback xmlns="">
          <p:pic>
            <p:nvPicPr>
              <p:cNvPr id="16" name="Ink 15">
                <a:extLst>
                  <a:ext uri="{FF2B5EF4-FFF2-40B4-BE49-F238E27FC236}">
                    <a16:creationId xmlns:a16="http://schemas.microsoft.com/office/drawing/2014/main" id="{4E560F19-6B21-5480-A6CF-B8213C673697}"/>
                  </a:ext>
                </a:extLst>
              </p:cNvPr>
              <p:cNvPicPr/>
              <p:nvPr/>
            </p:nvPicPr>
            <p:blipFill>
              <a:blip r:embed="rId27"/>
              <a:stretch>
                <a:fillRect/>
              </a:stretch>
            </p:blipFill>
            <p:spPr>
              <a:xfrm>
                <a:off x="7337800" y="3811920"/>
                <a:ext cx="5558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AD48C6A4-B1DD-5DF9-5486-7B0A14F4FF8D}"/>
                  </a:ext>
                </a:extLst>
              </p14:cNvPr>
              <p14:cNvContentPartPr/>
              <p14:nvPr/>
            </p14:nvContentPartPr>
            <p14:xfrm>
              <a:off x="9710920" y="3978960"/>
              <a:ext cx="811800" cy="9000"/>
            </p14:xfrm>
          </p:contentPart>
        </mc:Choice>
        <mc:Fallback xmlns="">
          <p:pic>
            <p:nvPicPr>
              <p:cNvPr id="17" name="Ink 16">
                <a:extLst>
                  <a:ext uri="{FF2B5EF4-FFF2-40B4-BE49-F238E27FC236}">
                    <a16:creationId xmlns:a16="http://schemas.microsoft.com/office/drawing/2014/main" id="{AD48C6A4-B1DD-5DF9-5486-7B0A14F4FF8D}"/>
                  </a:ext>
                </a:extLst>
              </p:cNvPr>
              <p:cNvPicPr/>
              <p:nvPr/>
            </p:nvPicPr>
            <p:blipFill>
              <a:blip r:embed="rId29"/>
              <a:stretch>
                <a:fillRect/>
              </a:stretch>
            </p:blipFill>
            <p:spPr>
              <a:xfrm>
                <a:off x="9656920" y="3870960"/>
                <a:ext cx="9194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5E2B217D-17FA-A144-EF58-97CACB9BCC1A}"/>
                  </a:ext>
                </a:extLst>
              </p14:cNvPr>
              <p14:cNvContentPartPr/>
              <p14:nvPr/>
            </p14:nvContentPartPr>
            <p14:xfrm>
              <a:off x="8703640" y="4233120"/>
              <a:ext cx="743760" cy="9000"/>
            </p14:xfrm>
          </p:contentPart>
        </mc:Choice>
        <mc:Fallback xmlns="">
          <p:pic>
            <p:nvPicPr>
              <p:cNvPr id="20" name="Ink 19">
                <a:extLst>
                  <a:ext uri="{FF2B5EF4-FFF2-40B4-BE49-F238E27FC236}">
                    <a16:creationId xmlns:a16="http://schemas.microsoft.com/office/drawing/2014/main" id="{5E2B217D-17FA-A144-EF58-97CACB9BCC1A}"/>
                  </a:ext>
                </a:extLst>
              </p:cNvPr>
              <p:cNvPicPr/>
              <p:nvPr/>
            </p:nvPicPr>
            <p:blipFill>
              <a:blip r:embed="rId31"/>
              <a:stretch>
                <a:fillRect/>
              </a:stretch>
            </p:blipFill>
            <p:spPr>
              <a:xfrm>
                <a:off x="8649640" y="4125120"/>
                <a:ext cx="8514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A96A75EE-8FF8-B6E4-ACA4-F3E56BE6193B}"/>
                  </a:ext>
                </a:extLst>
              </p14:cNvPr>
              <p14:cNvContentPartPr/>
              <p14:nvPr/>
            </p14:nvContentPartPr>
            <p14:xfrm>
              <a:off x="6798160" y="4554600"/>
              <a:ext cx="1455840" cy="360"/>
            </p14:xfrm>
          </p:contentPart>
        </mc:Choice>
        <mc:Fallback xmlns="">
          <p:pic>
            <p:nvPicPr>
              <p:cNvPr id="21" name="Ink 20">
                <a:extLst>
                  <a:ext uri="{FF2B5EF4-FFF2-40B4-BE49-F238E27FC236}">
                    <a16:creationId xmlns:a16="http://schemas.microsoft.com/office/drawing/2014/main" id="{A96A75EE-8FF8-B6E4-ACA4-F3E56BE6193B}"/>
                  </a:ext>
                </a:extLst>
              </p:cNvPr>
              <p:cNvPicPr/>
              <p:nvPr/>
            </p:nvPicPr>
            <p:blipFill>
              <a:blip r:embed="rId33"/>
              <a:stretch>
                <a:fillRect/>
              </a:stretch>
            </p:blipFill>
            <p:spPr>
              <a:xfrm>
                <a:off x="6744520" y="4446960"/>
                <a:ext cx="15634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72ED5996-31B5-0BFC-03E8-70775E497E09}"/>
                  </a:ext>
                </a:extLst>
              </p14:cNvPr>
              <p14:cNvContentPartPr/>
              <p14:nvPr/>
            </p14:nvContentPartPr>
            <p14:xfrm>
              <a:off x="1151560" y="5147160"/>
              <a:ext cx="329760" cy="360"/>
            </p14:xfrm>
          </p:contentPart>
        </mc:Choice>
        <mc:Fallback xmlns="">
          <p:pic>
            <p:nvPicPr>
              <p:cNvPr id="22" name="Ink 21">
                <a:extLst>
                  <a:ext uri="{FF2B5EF4-FFF2-40B4-BE49-F238E27FC236}">
                    <a16:creationId xmlns:a16="http://schemas.microsoft.com/office/drawing/2014/main" id="{72ED5996-31B5-0BFC-03E8-70775E497E09}"/>
                  </a:ext>
                </a:extLst>
              </p:cNvPr>
              <p:cNvPicPr/>
              <p:nvPr/>
            </p:nvPicPr>
            <p:blipFill>
              <a:blip r:embed="rId35"/>
              <a:stretch>
                <a:fillRect/>
              </a:stretch>
            </p:blipFill>
            <p:spPr>
              <a:xfrm>
                <a:off x="1097560" y="5039520"/>
                <a:ext cx="437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F2494BBE-DF40-0A03-876D-03667283B146}"/>
                  </a:ext>
                </a:extLst>
              </p14:cNvPr>
              <p14:cNvContentPartPr/>
              <p14:nvPr/>
            </p14:nvContentPartPr>
            <p14:xfrm>
              <a:off x="5155840" y="5138160"/>
              <a:ext cx="617400" cy="9360"/>
            </p14:xfrm>
          </p:contentPart>
        </mc:Choice>
        <mc:Fallback xmlns="">
          <p:pic>
            <p:nvPicPr>
              <p:cNvPr id="23" name="Ink 22">
                <a:extLst>
                  <a:ext uri="{FF2B5EF4-FFF2-40B4-BE49-F238E27FC236}">
                    <a16:creationId xmlns:a16="http://schemas.microsoft.com/office/drawing/2014/main" id="{F2494BBE-DF40-0A03-876D-03667283B146}"/>
                  </a:ext>
                </a:extLst>
              </p:cNvPr>
              <p:cNvPicPr/>
              <p:nvPr/>
            </p:nvPicPr>
            <p:blipFill>
              <a:blip r:embed="rId37"/>
              <a:stretch>
                <a:fillRect/>
              </a:stretch>
            </p:blipFill>
            <p:spPr>
              <a:xfrm>
                <a:off x="5102200" y="5030520"/>
                <a:ext cx="7250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9D8350AC-B3F0-EA81-B604-A504F139FD98}"/>
                  </a:ext>
                </a:extLst>
              </p14:cNvPr>
              <p14:cNvContentPartPr/>
              <p14:nvPr/>
            </p14:nvContentPartPr>
            <p14:xfrm>
              <a:off x="6256720" y="5172720"/>
              <a:ext cx="312480" cy="360"/>
            </p14:xfrm>
          </p:contentPart>
        </mc:Choice>
        <mc:Fallback xmlns="">
          <p:pic>
            <p:nvPicPr>
              <p:cNvPr id="24" name="Ink 23">
                <a:extLst>
                  <a:ext uri="{FF2B5EF4-FFF2-40B4-BE49-F238E27FC236}">
                    <a16:creationId xmlns:a16="http://schemas.microsoft.com/office/drawing/2014/main" id="{9D8350AC-B3F0-EA81-B604-A504F139FD98}"/>
                  </a:ext>
                </a:extLst>
              </p:cNvPr>
              <p:cNvPicPr/>
              <p:nvPr/>
            </p:nvPicPr>
            <p:blipFill>
              <a:blip r:embed="rId39"/>
              <a:stretch>
                <a:fillRect/>
              </a:stretch>
            </p:blipFill>
            <p:spPr>
              <a:xfrm>
                <a:off x="6203080" y="5065080"/>
                <a:ext cx="4201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40B904FD-CA1B-DC22-888D-F3CBEDE531F9}"/>
                  </a:ext>
                </a:extLst>
              </p14:cNvPr>
              <p14:cNvContentPartPr/>
              <p14:nvPr/>
            </p14:nvContentPartPr>
            <p14:xfrm>
              <a:off x="10329040" y="5130600"/>
              <a:ext cx="620640" cy="8640"/>
            </p14:xfrm>
          </p:contentPart>
        </mc:Choice>
        <mc:Fallback xmlns="">
          <p:pic>
            <p:nvPicPr>
              <p:cNvPr id="25" name="Ink 24">
                <a:extLst>
                  <a:ext uri="{FF2B5EF4-FFF2-40B4-BE49-F238E27FC236}">
                    <a16:creationId xmlns:a16="http://schemas.microsoft.com/office/drawing/2014/main" id="{40B904FD-CA1B-DC22-888D-F3CBEDE531F9}"/>
                  </a:ext>
                </a:extLst>
              </p:cNvPr>
              <p:cNvPicPr/>
              <p:nvPr/>
            </p:nvPicPr>
            <p:blipFill>
              <a:blip r:embed="rId41"/>
              <a:stretch>
                <a:fillRect/>
              </a:stretch>
            </p:blipFill>
            <p:spPr>
              <a:xfrm>
                <a:off x="10275400" y="5022960"/>
                <a:ext cx="7282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4F8E8FFD-123C-9176-A254-F9EAE1170CB6}"/>
                  </a:ext>
                </a:extLst>
              </p14:cNvPr>
              <p14:cNvContentPartPr/>
              <p14:nvPr/>
            </p14:nvContentPartPr>
            <p14:xfrm>
              <a:off x="6231160" y="5398080"/>
              <a:ext cx="419400" cy="37440"/>
            </p14:xfrm>
          </p:contentPart>
        </mc:Choice>
        <mc:Fallback xmlns="">
          <p:pic>
            <p:nvPicPr>
              <p:cNvPr id="26" name="Ink 25">
                <a:extLst>
                  <a:ext uri="{FF2B5EF4-FFF2-40B4-BE49-F238E27FC236}">
                    <a16:creationId xmlns:a16="http://schemas.microsoft.com/office/drawing/2014/main" id="{4F8E8FFD-123C-9176-A254-F9EAE1170CB6}"/>
                  </a:ext>
                </a:extLst>
              </p:cNvPr>
              <p:cNvPicPr/>
              <p:nvPr/>
            </p:nvPicPr>
            <p:blipFill>
              <a:blip r:embed="rId43"/>
              <a:stretch>
                <a:fillRect/>
              </a:stretch>
            </p:blipFill>
            <p:spPr>
              <a:xfrm>
                <a:off x="6177520" y="5290080"/>
                <a:ext cx="5270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ABE603FF-A863-AFB4-D9A1-2C0C2AFC2B6D}"/>
                  </a:ext>
                </a:extLst>
              </p14:cNvPr>
              <p14:cNvContentPartPr/>
              <p14:nvPr/>
            </p14:nvContentPartPr>
            <p14:xfrm>
              <a:off x="6815440" y="5452440"/>
              <a:ext cx="829080" cy="25560"/>
            </p14:xfrm>
          </p:contentPart>
        </mc:Choice>
        <mc:Fallback xmlns="">
          <p:pic>
            <p:nvPicPr>
              <p:cNvPr id="27" name="Ink 26">
                <a:extLst>
                  <a:ext uri="{FF2B5EF4-FFF2-40B4-BE49-F238E27FC236}">
                    <a16:creationId xmlns:a16="http://schemas.microsoft.com/office/drawing/2014/main" id="{ABE603FF-A863-AFB4-D9A1-2C0C2AFC2B6D}"/>
                  </a:ext>
                </a:extLst>
              </p:cNvPr>
              <p:cNvPicPr/>
              <p:nvPr/>
            </p:nvPicPr>
            <p:blipFill>
              <a:blip r:embed="rId45"/>
              <a:stretch>
                <a:fillRect/>
              </a:stretch>
            </p:blipFill>
            <p:spPr>
              <a:xfrm>
                <a:off x="6761800" y="5344800"/>
                <a:ext cx="9367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Ink 27">
                <a:extLst>
                  <a:ext uri="{FF2B5EF4-FFF2-40B4-BE49-F238E27FC236}">
                    <a16:creationId xmlns:a16="http://schemas.microsoft.com/office/drawing/2014/main" id="{6A80737E-8F9F-F012-5173-545E0DEF6AA8}"/>
                  </a:ext>
                </a:extLst>
              </p14:cNvPr>
              <p14:cNvContentPartPr/>
              <p14:nvPr/>
            </p14:nvContentPartPr>
            <p14:xfrm>
              <a:off x="8457760" y="5426160"/>
              <a:ext cx="593280" cy="9720"/>
            </p14:xfrm>
          </p:contentPart>
        </mc:Choice>
        <mc:Fallback xmlns="">
          <p:pic>
            <p:nvPicPr>
              <p:cNvPr id="28" name="Ink 27">
                <a:extLst>
                  <a:ext uri="{FF2B5EF4-FFF2-40B4-BE49-F238E27FC236}">
                    <a16:creationId xmlns:a16="http://schemas.microsoft.com/office/drawing/2014/main" id="{6A80737E-8F9F-F012-5173-545E0DEF6AA8}"/>
                  </a:ext>
                </a:extLst>
              </p:cNvPr>
              <p:cNvPicPr/>
              <p:nvPr/>
            </p:nvPicPr>
            <p:blipFill>
              <a:blip r:embed="rId47"/>
              <a:stretch>
                <a:fillRect/>
              </a:stretch>
            </p:blipFill>
            <p:spPr>
              <a:xfrm>
                <a:off x="8404120" y="5318160"/>
                <a:ext cx="7009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Ink 28">
                <a:extLst>
                  <a:ext uri="{FF2B5EF4-FFF2-40B4-BE49-F238E27FC236}">
                    <a16:creationId xmlns:a16="http://schemas.microsoft.com/office/drawing/2014/main" id="{726FC85A-D027-B365-E5D1-5252A4407F0F}"/>
                  </a:ext>
                </a:extLst>
              </p14:cNvPr>
              <p14:cNvContentPartPr/>
              <p14:nvPr/>
            </p14:nvContentPartPr>
            <p14:xfrm>
              <a:off x="9169480" y="5443440"/>
              <a:ext cx="1008720" cy="36000"/>
            </p14:xfrm>
          </p:contentPart>
        </mc:Choice>
        <mc:Fallback xmlns="">
          <p:pic>
            <p:nvPicPr>
              <p:cNvPr id="29" name="Ink 28">
                <a:extLst>
                  <a:ext uri="{FF2B5EF4-FFF2-40B4-BE49-F238E27FC236}">
                    <a16:creationId xmlns:a16="http://schemas.microsoft.com/office/drawing/2014/main" id="{726FC85A-D027-B365-E5D1-5252A4407F0F}"/>
                  </a:ext>
                </a:extLst>
              </p:cNvPr>
              <p:cNvPicPr/>
              <p:nvPr/>
            </p:nvPicPr>
            <p:blipFill>
              <a:blip r:embed="rId49"/>
              <a:stretch>
                <a:fillRect/>
              </a:stretch>
            </p:blipFill>
            <p:spPr>
              <a:xfrm>
                <a:off x="9115480" y="5335800"/>
                <a:ext cx="11163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a:extLst>
                  <a:ext uri="{FF2B5EF4-FFF2-40B4-BE49-F238E27FC236}">
                    <a16:creationId xmlns:a16="http://schemas.microsoft.com/office/drawing/2014/main" id="{D586266B-2BF3-AF96-3BC0-688B15DD2E0C}"/>
                  </a:ext>
                </a:extLst>
              </p14:cNvPr>
              <p14:cNvContentPartPr/>
              <p14:nvPr/>
            </p14:nvContentPartPr>
            <p14:xfrm>
              <a:off x="6222880" y="5723160"/>
              <a:ext cx="727560" cy="17280"/>
            </p14:xfrm>
          </p:contentPart>
        </mc:Choice>
        <mc:Fallback xmlns="">
          <p:pic>
            <p:nvPicPr>
              <p:cNvPr id="30" name="Ink 29">
                <a:extLst>
                  <a:ext uri="{FF2B5EF4-FFF2-40B4-BE49-F238E27FC236}">
                    <a16:creationId xmlns:a16="http://schemas.microsoft.com/office/drawing/2014/main" id="{D586266B-2BF3-AF96-3BC0-688B15DD2E0C}"/>
                  </a:ext>
                </a:extLst>
              </p:cNvPr>
              <p:cNvPicPr/>
              <p:nvPr/>
            </p:nvPicPr>
            <p:blipFill>
              <a:blip r:embed="rId51"/>
              <a:stretch>
                <a:fillRect/>
              </a:stretch>
            </p:blipFill>
            <p:spPr>
              <a:xfrm>
                <a:off x="6169240" y="5615160"/>
                <a:ext cx="8352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 30">
                <a:extLst>
                  <a:ext uri="{FF2B5EF4-FFF2-40B4-BE49-F238E27FC236}">
                    <a16:creationId xmlns:a16="http://schemas.microsoft.com/office/drawing/2014/main" id="{FF507352-F61B-D425-3C9E-EC01E0D1AEC9}"/>
                  </a:ext>
                </a:extLst>
              </p14:cNvPr>
              <p14:cNvContentPartPr/>
              <p14:nvPr/>
            </p14:nvContentPartPr>
            <p14:xfrm>
              <a:off x="7611040" y="5731440"/>
              <a:ext cx="1616760" cy="18000"/>
            </p14:xfrm>
          </p:contentPart>
        </mc:Choice>
        <mc:Fallback xmlns="">
          <p:pic>
            <p:nvPicPr>
              <p:cNvPr id="31" name="Ink 30">
                <a:extLst>
                  <a:ext uri="{FF2B5EF4-FFF2-40B4-BE49-F238E27FC236}">
                    <a16:creationId xmlns:a16="http://schemas.microsoft.com/office/drawing/2014/main" id="{FF507352-F61B-D425-3C9E-EC01E0D1AEC9}"/>
                  </a:ext>
                </a:extLst>
              </p:cNvPr>
              <p:cNvPicPr/>
              <p:nvPr/>
            </p:nvPicPr>
            <p:blipFill>
              <a:blip r:embed="rId53"/>
              <a:stretch>
                <a:fillRect/>
              </a:stretch>
            </p:blipFill>
            <p:spPr>
              <a:xfrm>
                <a:off x="7557400" y="5623800"/>
                <a:ext cx="1724400" cy="233640"/>
              </a:xfrm>
              <a:prstGeom prst="rect">
                <a:avLst/>
              </a:prstGeom>
            </p:spPr>
          </p:pic>
        </mc:Fallback>
      </mc:AlternateContent>
    </p:spTree>
    <p:extLst>
      <p:ext uri="{BB962C8B-B14F-4D97-AF65-F5344CB8AC3E}">
        <p14:creationId xmlns:p14="http://schemas.microsoft.com/office/powerpoint/2010/main" val="621861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CA"/>
              <a:t>Dr. Negar Mottaghi-Dastjerdi, Pharm D, PhD</a:t>
            </a:r>
          </a:p>
        </p:txBody>
      </p:sp>
      <p:sp>
        <p:nvSpPr>
          <p:cNvPr id="3" name="Slide Number Placeholder 2"/>
          <p:cNvSpPr>
            <a:spLocks noGrp="1"/>
          </p:cNvSpPr>
          <p:nvPr>
            <p:ph type="sldNum" sz="quarter" idx="12"/>
          </p:nvPr>
        </p:nvSpPr>
        <p:spPr/>
        <p:txBody>
          <a:bodyPr/>
          <a:lstStyle/>
          <a:p>
            <a:fld id="{45818337-B003-45D9-A91B-09DFFE400974}" type="slidenum">
              <a:rPr lang="en-CA" smtClean="0"/>
              <a:t>17</a:t>
            </a:fld>
            <a:endParaRPr lang="en-CA"/>
          </a:p>
        </p:txBody>
      </p:sp>
      <p:pic>
        <p:nvPicPr>
          <p:cNvPr id="4" name="Picture 3"/>
          <p:cNvPicPr>
            <a:picLocks noChangeAspect="1"/>
          </p:cNvPicPr>
          <p:nvPr/>
        </p:nvPicPr>
        <p:blipFill>
          <a:blip r:embed="rId2"/>
          <a:stretch>
            <a:fillRect/>
          </a:stretch>
        </p:blipFill>
        <p:spPr>
          <a:xfrm>
            <a:off x="892629" y="633248"/>
            <a:ext cx="10406743" cy="5824427"/>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79108DE-5FF7-9C85-B6E2-538858896761}"/>
                  </a:ext>
                </a:extLst>
              </p14:cNvPr>
              <p14:cNvContentPartPr/>
              <p14:nvPr/>
            </p14:nvContentPartPr>
            <p14:xfrm>
              <a:off x="1159840" y="1920480"/>
              <a:ext cx="1303200" cy="69480"/>
            </p14:xfrm>
          </p:contentPart>
        </mc:Choice>
        <mc:Fallback xmlns="">
          <p:pic>
            <p:nvPicPr>
              <p:cNvPr id="6" name="Ink 5">
                <a:extLst>
                  <a:ext uri="{FF2B5EF4-FFF2-40B4-BE49-F238E27FC236}">
                    <a16:creationId xmlns:a16="http://schemas.microsoft.com/office/drawing/2014/main" id="{D79108DE-5FF7-9C85-B6E2-538858896761}"/>
                  </a:ext>
                </a:extLst>
              </p:cNvPr>
              <p:cNvPicPr/>
              <p:nvPr/>
            </p:nvPicPr>
            <p:blipFill>
              <a:blip r:embed="rId7"/>
              <a:stretch>
                <a:fillRect/>
              </a:stretch>
            </p:blipFill>
            <p:spPr>
              <a:xfrm>
                <a:off x="1105840" y="1812840"/>
                <a:ext cx="14108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8B5527EC-BD0B-9CC7-DF7B-B66C0C75F1D4}"/>
                  </a:ext>
                </a:extLst>
              </p14:cNvPr>
              <p14:cNvContentPartPr/>
              <p14:nvPr/>
            </p14:nvContentPartPr>
            <p14:xfrm>
              <a:off x="3047680" y="2394960"/>
              <a:ext cx="964440" cy="18000"/>
            </p14:xfrm>
          </p:contentPart>
        </mc:Choice>
        <mc:Fallback xmlns="">
          <p:pic>
            <p:nvPicPr>
              <p:cNvPr id="7" name="Ink 6">
                <a:extLst>
                  <a:ext uri="{FF2B5EF4-FFF2-40B4-BE49-F238E27FC236}">
                    <a16:creationId xmlns:a16="http://schemas.microsoft.com/office/drawing/2014/main" id="{8B5527EC-BD0B-9CC7-DF7B-B66C0C75F1D4}"/>
                  </a:ext>
                </a:extLst>
              </p:cNvPr>
              <p:cNvPicPr/>
              <p:nvPr/>
            </p:nvPicPr>
            <p:blipFill>
              <a:blip r:embed="rId9"/>
              <a:stretch>
                <a:fillRect/>
              </a:stretch>
            </p:blipFill>
            <p:spPr>
              <a:xfrm>
                <a:off x="2994040" y="2287320"/>
                <a:ext cx="10720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9B27DA32-B767-4489-123C-2752E6BA9016}"/>
                  </a:ext>
                </a:extLst>
              </p14:cNvPr>
              <p14:cNvContentPartPr/>
              <p14:nvPr/>
            </p14:nvContentPartPr>
            <p14:xfrm>
              <a:off x="5096440" y="2391000"/>
              <a:ext cx="577800" cy="47520"/>
            </p14:xfrm>
          </p:contentPart>
        </mc:Choice>
        <mc:Fallback xmlns="">
          <p:pic>
            <p:nvPicPr>
              <p:cNvPr id="8" name="Ink 7">
                <a:extLst>
                  <a:ext uri="{FF2B5EF4-FFF2-40B4-BE49-F238E27FC236}">
                    <a16:creationId xmlns:a16="http://schemas.microsoft.com/office/drawing/2014/main" id="{9B27DA32-B767-4489-123C-2752E6BA9016}"/>
                  </a:ext>
                </a:extLst>
              </p:cNvPr>
              <p:cNvPicPr/>
              <p:nvPr/>
            </p:nvPicPr>
            <p:blipFill>
              <a:blip r:embed="rId11"/>
              <a:stretch>
                <a:fillRect/>
              </a:stretch>
            </p:blipFill>
            <p:spPr>
              <a:xfrm>
                <a:off x="5042800" y="2283000"/>
                <a:ext cx="6854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DF0FD06D-AD4C-3CBD-A65B-BB0F2081EA84}"/>
                  </a:ext>
                </a:extLst>
              </p14:cNvPr>
              <p14:cNvContentPartPr/>
              <p14:nvPr/>
            </p14:nvContentPartPr>
            <p14:xfrm>
              <a:off x="1134280" y="2640840"/>
              <a:ext cx="617760" cy="9720"/>
            </p14:xfrm>
          </p:contentPart>
        </mc:Choice>
        <mc:Fallback xmlns="">
          <p:pic>
            <p:nvPicPr>
              <p:cNvPr id="9" name="Ink 8">
                <a:extLst>
                  <a:ext uri="{FF2B5EF4-FFF2-40B4-BE49-F238E27FC236}">
                    <a16:creationId xmlns:a16="http://schemas.microsoft.com/office/drawing/2014/main" id="{DF0FD06D-AD4C-3CBD-A65B-BB0F2081EA84}"/>
                  </a:ext>
                </a:extLst>
              </p:cNvPr>
              <p:cNvPicPr/>
              <p:nvPr/>
            </p:nvPicPr>
            <p:blipFill>
              <a:blip r:embed="rId13"/>
              <a:stretch>
                <a:fillRect/>
              </a:stretch>
            </p:blipFill>
            <p:spPr>
              <a:xfrm>
                <a:off x="1080280" y="2532840"/>
                <a:ext cx="7254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A2028A61-AA21-E348-6AB0-E91168EAD5D8}"/>
                  </a:ext>
                </a:extLst>
              </p14:cNvPr>
              <p14:cNvContentPartPr/>
              <p14:nvPr/>
            </p14:nvContentPartPr>
            <p14:xfrm>
              <a:off x="6205600" y="2009760"/>
              <a:ext cx="1036080" cy="5760"/>
            </p14:xfrm>
          </p:contentPart>
        </mc:Choice>
        <mc:Fallback xmlns="">
          <p:pic>
            <p:nvPicPr>
              <p:cNvPr id="10" name="Ink 9">
                <a:extLst>
                  <a:ext uri="{FF2B5EF4-FFF2-40B4-BE49-F238E27FC236}">
                    <a16:creationId xmlns:a16="http://schemas.microsoft.com/office/drawing/2014/main" id="{A2028A61-AA21-E348-6AB0-E91168EAD5D8}"/>
                  </a:ext>
                </a:extLst>
              </p:cNvPr>
              <p:cNvPicPr/>
              <p:nvPr/>
            </p:nvPicPr>
            <p:blipFill>
              <a:blip r:embed="rId15"/>
              <a:stretch>
                <a:fillRect/>
              </a:stretch>
            </p:blipFill>
            <p:spPr>
              <a:xfrm>
                <a:off x="6151960" y="1901760"/>
                <a:ext cx="11437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6DB5EF4F-C7D9-A764-A8FD-D326D1AE9F0C}"/>
                  </a:ext>
                </a:extLst>
              </p14:cNvPr>
              <p14:cNvContentPartPr/>
              <p14:nvPr/>
            </p14:nvContentPartPr>
            <p14:xfrm>
              <a:off x="8009200" y="1967280"/>
              <a:ext cx="1921320" cy="48240"/>
            </p14:xfrm>
          </p:contentPart>
        </mc:Choice>
        <mc:Fallback xmlns="">
          <p:pic>
            <p:nvPicPr>
              <p:cNvPr id="11" name="Ink 10">
                <a:extLst>
                  <a:ext uri="{FF2B5EF4-FFF2-40B4-BE49-F238E27FC236}">
                    <a16:creationId xmlns:a16="http://schemas.microsoft.com/office/drawing/2014/main" id="{6DB5EF4F-C7D9-A764-A8FD-D326D1AE9F0C}"/>
                  </a:ext>
                </a:extLst>
              </p:cNvPr>
              <p:cNvPicPr/>
              <p:nvPr/>
            </p:nvPicPr>
            <p:blipFill>
              <a:blip r:embed="rId17"/>
              <a:stretch>
                <a:fillRect/>
              </a:stretch>
            </p:blipFill>
            <p:spPr>
              <a:xfrm>
                <a:off x="7955200" y="1859640"/>
                <a:ext cx="20289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4F02F3A4-6D08-9C1A-4B72-E954A43C0492}"/>
                  </a:ext>
                </a:extLst>
              </p14:cNvPr>
              <p14:cNvContentPartPr/>
              <p14:nvPr/>
            </p14:nvContentPartPr>
            <p14:xfrm>
              <a:off x="7764040" y="2159160"/>
              <a:ext cx="1370880" cy="26640"/>
            </p14:xfrm>
          </p:contentPart>
        </mc:Choice>
        <mc:Fallback xmlns="">
          <p:pic>
            <p:nvPicPr>
              <p:cNvPr id="12" name="Ink 11">
                <a:extLst>
                  <a:ext uri="{FF2B5EF4-FFF2-40B4-BE49-F238E27FC236}">
                    <a16:creationId xmlns:a16="http://schemas.microsoft.com/office/drawing/2014/main" id="{4F02F3A4-6D08-9C1A-4B72-E954A43C0492}"/>
                  </a:ext>
                </a:extLst>
              </p:cNvPr>
              <p:cNvPicPr/>
              <p:nvPr/>
            </p:nvPicPr>
            <p:blipFill>
              <a:blip r:embed="rId19"/>
              <a:stretch>
                <a:fillRect/>
              </a:stretch>
            </p:blipFill>
            <p:spPr>
              <a:xfrm>
                <a:off x="7710040" y="2051160"/>
                <a:ext cx="14785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75EB1706-EE80-7BDA-7ACB-7C7645512437}"/>
                  </a:ext>
                </a:extLst>
              </p14:cNvPr>
              <p14:cNvContentPartPr/>
              <p14:nvPr/>
            </p14:nvContentPartPr>
            <p14:xfrm>
              <a:off x="6197320" y="2597640"/>
              <a:ext cx="1269720" cy="10440"/>
            </p14:xfrm>
          </p:contentPart>
        </mc:Choice>
        <mc:Fallback xmlns="">
          <p:pic>
            <p:nvPicPr>
              <p:cNvPr id="14" name="Ink 13">
                <a:extLst>
                  <a:ext uri="{FF2B5EF4-FFF2-40B4-BE49-F238E27FC236}">
                    <a16:creationId xmlns:a16="http://schemas.microsoft.com/office/drawing/2014/main" id="{75EB1706-EE80-7BDA-7ACB-7C7645512437}"/>
                  </a:ext>
                </a:extLst>
              </p:cNvPr>
              <p:cNvPicPr/>
              <p:nvPr/>
            </p:nvPicPr>
            <p:blipFill>
              <a:blip r:embed="rId21"/>
              <a:stretch>
                <a:fillRect/>
              </a:stretch>
            </p:blipFill>
            <p:spPr>
              <a:xfrm>
                <a:off x="6143320" y="2490000"/>
                <a:ext cx="13773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16891B29-23CF-35D0-07BC-656A83FFFC3E}"/>
                  </a:ext>
                </a:extLst>
              </p14:cNvPr>
              <p14:cNvContentPartPr/>
              <p14:nvPr/>
            </p14:nvContentPartPr>
            <p14:xfrm>
              <a:off x="7874200" y="2631480"/>
              <a:ext cx="1599480" cy="35280"/>
            </p14:xfrm>
          </p:contentPart>
        </mc:Choice>
        <mc:Fallback xmlns="">
          <p:pic>
            <p:nvPicPr>
              <p:cNvPr id="20" name="Ink 19">
                <a:extLst>
                  <a:ext uri="{FF2B5EF4-FFF2-40B4-BE49-F238E27FC236}">
                    <a16:creationId xmlns:a16="http://schemas.microsoft.com/office/drawing/2014/main" id="{16891B29-23CF-35D0-07BC-656A83FFFC3E}"/>
                  </a:ext>
                </a:extLst>
              </p:cNvPr>
              <p:cNvPicPr/>
              <p:nvPr/>
            </p:nvPicPr>
            <p:blipFill>
              <a:blip r:embed="rId23"/>
              <a:stretch>
                <a:fillRect/>
              </a:stretch>
            </p:blipFill>
            <p:spPr>
              <a:xfrm>
                <a:off x="7820200" y="2523840"/>
                <a:ext cx="17071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BC5D1983-6246-AB73-5434-C682FEE95BDF}"/>
                  </a:ext>
                </a:extLst>
              </p14:cNvPr>
              <p14:cNvContentPartPr/>
              <p14:nvPr/>
            </p14:nvContentPartPr>
            <p14:xfrm>
              <a:off x="9719200" y="2573880"/>
              <a:ext cx="843120" cy="35280"/>
            </p14:xfrm>
          </p:contentPart>
        </mc:Choice>
        <mc:Fallback xmlns="">
          <p:pic>
            <p:nvPicPr>
              <p:cNvPr id="21" name="Ink 20">
                <a:extLst>
                  <a:ext uri="{FF2B5EF4-FFF2-40B4-BE49-F238E27FC236}">
                    <a16:creationId xmlns:a16="http://schemas.microsoft.com/office/drawing/2014/main" id="{BC5D1983-6246-AB73-5434-C682FEE95BDF}"/>
                  </a:ext>
                </a:extLst>
              </p:cNvPr>
              <p:cNvPicPr/>
              <p:nvPr/>
            </p:nvPicPr>
            <p:blipFill>
              <a:blip r:embed="rId25"/>
              <a:stretch>
                <a:fillRect/>
              </a:stretch>
            </p:blipFill>
            <p:spPr>
              <a:xfrm>
                <a:off x="9665560" y="2465880"/>
                <a:ext cx="9507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F3ADEEC9-0F86-1182-CB2A-43AB5E8EE770}"/>
                  </a:ext>
                </a:extLst>
              </p14:cNvPr>
              <p14:cNvContentPartPr/>
              <p14:nvPr/>
            </p14:nvContentPartPr>
            <p14:xfrm>
              <a:off x="6248440" y="2843520"/>
              <a:ext cx="651240" cy="10080"/>
            </p14:xfrm>
          </p:contentPart>
        </mc:Choice>
        <mc:Fallback xmlns="">
          <p:pic>
            <p:nvPicPr>
              <p:cNvPr id="22" name="Ink 21">
                <a:extLst>
                  <a:ext uri="{FF2B5EF4-FFF2-40B4-BE49-F238E27FC236}">
                    <a16:creationId xmlns:a16="http://schemas.microsoft.com/office/drawing/2014/main" id="{F3ADEEC9-0F86-1182-CB2A-43AB5E8EE770}"/>
                  </a:ext>
                </a:extLst>
              </p:cNvPr>
              <p:cNvPicPr/>
              <p:nvPr/>
            </p:nvPicPr>
            <p:blipFill>
              <a:blip r:embed="rId27"/>
              <a:stretch>
                <a:fillRect/>
              </a:stretch>
            </p:blipFill>
            <p:spPr>
              <a:xfrm>
                <a:off x="6194800" y="2735520"/>
                <a:ext cx="7588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BC52A5A7-72B7-6E71-1D85-3944C4325B33}"/>
                  </a:ext>
                </a:extLst>
              </p14:cNvPr>
              <p14:cNvContentPartPr/>
              <p14:nvPr/>
            </p14:nvContentPartPr>
            <p14:xfrm>
              <a:off x="7162480" y="2818320"/>
              <a:ext cx="575280" cy="18360"/>
            </p14:xfrm>
          </p:contentPart>
        </mc:Choice>
        <mc:Fallback xmlns="">
          <p:pic>
            <p:nvPicPr>
              <p:cNvPr id="23" name="Ink 22">
                <a:extLst>
                  <a:ext uri="{FF2B5EF4-FFF2-40B4-BE49-F238E27FC236}">
                    <a16:creationId xmlns:a16="http://schemas.microsoft.com/office/drawing/2014/main" id="{BC52A5A7-72B7-6E71-1D85-3944C4325B33}"/>
                  </a:ext>
                </a:extLst>
              </p:cNvPr>
              <p:cNvPicPr/>
              <p:nvPr/>
            </p:nvPicPr>
            <p:blipFill>
              <a:blip r:embed="rId29"/>
              <a:stretch>
                <a:fillRect/>
              </a:stretch>
            </p:blipFill>
            <p:spPr>
              <a:xfrm>
                <a:off x="7108480" y="2710680"/>
                <a:ext cx="6829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C781C28B-68DB-A230-C0DA-D341C132B85E}"/>
                  </a:ext>
                </a:extLst>
              </p14:cNvPr>
              <p14:cNvContentPartPr/>
              <p14:nvPr/>
            </p14:nvContentPartPr>
            <p14:xfrm>
              <a:off x="7916320" y="2852880"/>
              <a:ext cx="541440" cy="360"/>
            </p14:xfrm>
          </p:contentPart>
        </mc:Choice>
        <mc:Fallback xmlns="">
          <p:pic>
            <p:nvPicPr>
              <p:cNvPr id="24" name="Ink 23">
                <a:extLst>
                  <a:ext uri="{FF2B5EF4-FFF2-40B4-BE49-F238E27FC236}">
                    <a16:creationId xmlns:a16="http://schemas.microsoft.com/office/drawing/2014/main" id="{C781C28B-68DB-A230-C0DA-D341C132B85E}"/>
                  </a:ext>
                </a:extLst>
              </p:cNvPr>
              <p:cNvPicPr/>
              <p:nvPr/>
            </p:nvPicPr>
            <p:blipFill>
              <a:blip r:embed="rId31"/>
              <a:stretch>
                <a:fillRect/>
              </a:stretch>
            </p:blipFill>
            <p:spPr>
              <a:xfrm>
                <a:off x="7862680" y="2744880"/>
                <a:ext cx="649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0DBB56C2-EEA6-4FFA-4FE1-2A36B83C208A}"/>
                  </a:ext>
                </a:extLst>
              </p14:cNvPr>
              <p14:cNvContentPartPr/>
              <p14:nvPr/>
            </p14:nvContentPartPr>
            <p14:xfrm>
              <a:off x="9025480" y="2810400"/>
              <a:ext cx="1472400" cy="26280"/>
            </p14:xfrm>
          </p:contentPart>
        </mc:Choice>
        <mc:Fallback xmlns="">
          <p:pic>
            <p:nvPicPr>
              <p:cNvPr id="25" name="Ink 24">
                <a:extLst>
                  <a:ext uri="{FF2B5EF4-FFF2-40B4-BE49-F238E27FC236}">
                    <a16:creationId xmlns:a16="http://schemas.microsoft.com/office/drawing/2014/main" id="{0DBB56C2-EEA6-4FFA-4FE1-2A36B83C208A}"/>
                  </a:ext>
                </a:extLst>
              </p:cNvPr>
              <p:cNvPicPr/>
              <p:nvPr/>
            </p:nvPicPr>
            <p:blipFill>
              <a:blip r:embed="rId33"/>
              <a:stretch>
                <a:fillRect/>
              </a:stretch>
            </p:blipFill>
            <p:spPr>
              <a:xfrm>
                <a:off x="8971480" y="2702400"/>
                <a:ext cx="15800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0BC19802-1708-D8CB-1F30-80DEA1739EE9}"/>
                  </a:ext>
                </a:extLst>
              </p14:cNvPr>
              <p14:cNvContentPartPr/>
              <p14:nvPr/>
            </p14:nvContentPartPr>
            <p14:xfrm>
              <a:off x="1142560" y="3420600"/>
              <a:ext cx="1626120" cy="51840"/>
            </p14:xfrm>
          </p:contentPart>
        </mc:Choice>
        <mc:Fallback xmlns="">
          <p:pic>
            <p:nvPicPr>
              <p:cNvPr id="27" name="Ink 26">
                <a:extLst>
                  <a:ext uri="{FF2B5EF4-FFF2-40B4-BE49-F238E27FC236}">
                    <a16:creationId xmlns:a16="http://schemas.microsoft.com/office/drawing/2014/main" id="{0BC19802-1708-D8CB-1F30-80DEA1739EE9}"/>
                  </a:ext>
                </a:extLst>
              </p:cNvPr>
              <p:cNvPicPr/>
              <p:nvPr/>
            </p:nvPicPr>
            <p:blipFill>
              <a:blip r:embed="rId35"/>
              <a:stretch>
                <a:fillRect/>
              </a:stretch>
            </p:blipFill>
            <p:spPr>
              <a:xfrm>
                <a:off x="1088560" y="3312600"/>
                <a:ext cx="17337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64C42E22-7991-C33E-BB6E-F8984AA4B140}"/>
                  </a:ext>
                </a:extLst>
              </p14:cNvPr>
              <p14:cNvContentPartPr/>
              <p14:nvPr/>
            </p14:nvContentPartPr>
            <p14:xfrm>
              <a:off x="2802160" y="3453720"/>
              <a:ext cx="1352160" cy="10440"/>
            </p14:xfrm>
          </p:contentPart>
        </mc:Choice>
        <mc:Fallback xmlns="">
          <p:pic>
            <p:nvPicPr>
              <p:cNvPr id="28" name="Ink 27">
                <a:extLst>
                  <a:ext uri="{FF2B5EF4-FFF2-40B4-BE49-F238E27FC236}">
                    <a16:creationId xmlns:a16="http://schemas.microsoft.com/office/drawing/2014/main" id="{64C42E22-7991-C33E-BB6E-F8984AA4B140}"/>
                  </a:ext>
                </a:extLst>
              </p:cNvPr>
              <p:cNvPicPr/>
              <p:nvPr/>
            </p:nvPicPr>
            <p:blipFill>
              <a:blip r:embed="rId37"/>
              <a:stretch>
                <a:fillRect/>
              </a:stretch>
            </p:blipFill>
            <p:spPr>
              <a:xfrm>
                <a:off x="2748160" y="3345720"/>
                <a:ext cx="14598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09237C2B-35CE-B4CB-1B9E-A4085049A7C7}"/>
                  </a:ext>
                </a:extLst>
              </p14:cNvPr>
              <p14:cNvContentPartPr/>
              <p14:nvPr/>
            </p14:nvContentPartPr>
            <p14:xfrm>
              <a:off x="6239440" y="3233400"/>
              <a:ext cx="1210320" cy="9720"/>
            </p14:xfrm>
          </p:contentPart>
        </mc:Choice>
        <mc:Fallback xmlns="">
          <p:pic>
            <p:nvPicPr>
              <p:cNvPr id="29" name="Ink 28">
                <a:extLst>
                  <a:ext uri="{FF2B5EF4-FFF2-40B4-BE49-F238E27FC236}">
                    <a16:creationId xmlns:a16="http://schemas.microsoft.com/office/drawing/2014/main" id="{09237C2B-35CE-B4CB-1B9E-A4085049A7C7}"/>
                  </a:ext>
                </a:extLst>
              </p:cNvPr>
              <p:cNvPicPr/>
              <p:nvPr/>
            </p:nvPicPr>
            <p:blipFill>
              <a:blip r:embed="rId39"/>
              <a:stretch>
                <a:fillRect/>
              </a:stretch>
            </p:blipFill>
            <p:spPr>
              <a:xfrm>
                <a:off x="6185800" y="3125400"/>
                <a:ext cx="13179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F522AE84-0A80-75C4-6D47-AF0CB48CA898}"/>
                  </a:ext>
                </a:extLst>
              </p14:cNvPr>
              <p14:cNvContentPartPr/>
              <p14:nvPr/>
            </p14:nvContentPartPr>
            <p14:xfrm>
              <a:off x="7738480" y="3242400"/>
              <a:ext cx="727560" cy="9000"/>
            </p14:xfrm>
          </p:contentPart>
        </mc:Choice>
        <mc:Fallback xmlns="">
          <p:pic>
            <p:nvPicPr>
              <p:cNvPr id="30" name="Ink 29">
                <a:extLst>
                  <a:ext uri="{FF2B5EF4-FFF2-40B4-BE49-F238E27FC236}">
                    <a16:creationId xmlns:a16="http://schemas.microsoft.com/office/drawing/2014/main" id="{F522AE84-0A80-75C4-6D47-AF0CB48CA898}"/>
                  </a:ext>
                </a:extLst>
              </p:cNvPr>
              <p:cNvPicPr/>
              <p:nvPr/>
            </p:nvPicPr>
            <p:blipFill>
              <a:blip r:embed="rId41"/>
              <a:stretch>
                <a:fillRect/>
              </a:stretch>
            </p:blipFill>
            <p:spPr>
              <a:xfrm>
                <a:off x="7684480" y="3134760"/>
                <a:ext cx="8352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BB06A94B-E0B2-0F16-83CC-FEB2890004C6}"/>
                  </a:ext>
                </a:extLst>
              </p14:cNvPr>
              <p14:cNvContentPartPr/>
              <p14:nvPr/>
            </p14:nvContentPartPr>
            <p14:xfrm>
              <a:off x="9152200" y="3193800"/>
              <a:ext cx="931320" cy="49320"/>
            </p14:xfrm>
          </p:contentPart>
        </mc:Choice>
        <mc:Fallback xmlns="">
          <p:pic>
            <p:nvPicPr>
              <p:cNvPr id="31" name="Ink 30">
                <a:extLst>
                  <a:ext uri="{FF2B5EF4-FFF2-40B4-BE49-F238E27FC236}">
                    <a16:creationId xmlns:a16="http://schemas.microsoft.com/office/drawing/2014/main" id="{BB06A94B-E0B2-0F16-83CC-FEB2890004C6}"/>
                  </a:ext>
                </a:extLst>
              </p:cNvPr>
              <p:cNvPicPr/>
              <p:nvPr/>
            </p:nvPicPr>
            <p:blipFill>
              <a:blip r:embed="rId43"/>
              <a:stretch>
                <a:fillRect/>
              </a:stretch>
            </p:blipFill>
            <p:spPr>
              <a:xfrm>
                <a:off x="9098200" y="3085800"/>
                <a:ext cx="10389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AAE54AAE-5E55-1F66-9CF7-1819C2A8F551}"/>
                  </a:ext>
                </a:extLst>
              </p14:cNvPr>
              <p14:cNvContentPartPr/>
              <p14:nvPr/>
            </p14:nvContentPartPr>
            <p14:xfrm>
              <a:off x="6731200" y="3428160"/>
              <a:ext cx="945360" cy="34920"/>
            </p14:xfrm>
          </p:contentPart>
        </mc:Choice>
        <mc:Fallback xmlns="">
          <p:pic>
            <p:nvPicPr>
              <p:cNvPr id="32" name="Ink 31">
                <a:extLst>
                  <a:ext uri="{FF2B5EF4-FFF2-40B4-BE49-F238E27FC236}">
                    <a16:creationId xmlns:a16="http://schemas.microsoft.com/office/drawing/2014/main" id="{AAE54AAE-5E55-1F66-9CF7-1819C2A8F551}"/>
                  </a:ext>
                </a:extLst>
              </p:cNvPr>
              <p:cNvPicPr/>
              <p:nvPr/>
            </p:nvPicPr>
            <p:blipFill>
              <a:blip r:embed="rId45"/>
              <a:stretch>
                <a:fillRect/>
              </a:stretch>
            </p:blipFill>
            <p:spPr>
              <a:xfrm>
                <a:off x="6677200" y="3320520"/>
                <a:ext cx="10530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C7B35BA6-89D5-4DEB-E692-14AF631243A6}"/>
                  </a:ext>
                </a:extLst>
              </p14:cNvPr>
              <p14:cNvContentPartPr/>
              <p14:nvPr/>
            </p14:nvContentPartPr>
            <p14:xfrm>
              <a:off x="8873200" y="3454440"/>
              <a:ext cx="362880" cy="360"/>
            </p14:xfrm>
          </p:contentPart>
        </mc:Choice>
        <mc:Fallback xmlns="">
          <p:pic>
            <p:nvPicPr>
              <p:cNvPr id="33" name="Ink 32">
                <a:extLst>
                  <a:ext uri="{FF2B5EF4-FFF2-40B4-BE49-F238E27FC236}">
                    <a16:creationId xmlns:a16="http://schemas.microsoft.com/office/drawing/2014/main" id="{C7B35BA6-89D5-4DEB-E692-14AF631243A6}"/>
                  </a:ext>
                </a:extLst>
              </p:cNvPr>
              <p:cNvPicPr/>
              <p:nvPr/>
            </p:nvPicPr>
            <p:blipFill>
              <a:blip r:embed="rId47"/>
              <a:stretch>
                <a:fillRect/>
              </a:stretch>
            </p:blipFill>
            <p:spPr>
              <a:xfrm>
                <a:off x="8819200" y="3346800"/>
                <a:ext cx="4705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 33">
                <a:extLst>
                  <a:ext uri="{FF2B5EF4-FFF2-40B4-BE49-F238E27FC236}">
                    <a16:creationId xmlns:a16="http://schemas.microsoft.com/office/drawing/2014/main" id="{F272B14C-C8F1-8E8A-05AE-CE31B4E662CE}"/>
                  </a:ext>
                </a:extLst>
              </p14:cNvPr>
              <p14:cNvContentPartPr/>
              <p14:nvPr/>
            </p14:nvContentPartPr>
            <p14:xfrm>
              <a:off x="9982360" y="3454440"/>
              <a:ext cx="372240" cy="9000"/>
            </p14:xfrm>
          </p:contentPart>
        </mc:Choice>
        <mc:Fallback xmlns="">
          <p:pic>
            <p:nvPicPr>
              <p:cNvPr id="34" name="Ink 33">
                <a:extLst>
                  <a:ext uri="{FF2B5EF4-FFF2-40B4-BE49-F238E27FC236}">
                    <a16:creationId xmlns:a16="http://schemas.microsoft.com/office/drawing/2014/main" id="{F272B14C-C8F1-8E8A-05AE-CE31B4E662CE}"/>
                  </a:ext>
                </a:extLst>
              </p:cNvPr>
              <p:cNvPicPr/>
              <p:nvPr/>
            </p:nvPicPr>
            <p:blipFill>
              <a:blip r:embed="rId49"/>
              <a:stretch>
                <a:fillRect/>
              </a:stretch>
            </p:blipFill>
            <p:spPr>
              <a:xfrm>
                <a:off x="9928360" y="3346800"/>
                <a:ext cx="4798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3DEA3586-D498-90EB-1EBF-06AFBAFB97EF}"/>
                  </a:ext>
                </a:extLst>
              </p14:cNvPr>
              <p14:cNvContentPartPr/>
              <p14:nvPr/>
            </p14:nvContentPartPr>
            <p14:xfrm>
              <a:off x="1142560" y="4309440"/>
              <a:ext cx="1278360" cy="360"/>
            </p14:xfrm>
          </p:contentPart>
        </mc:Choice>
        <mc:Fallback xmlns="">
          <p:pic>
            <p:nvPicPr>
              <p:cNvPr id="36" name="Ink 35">
                <a:extLst>
                  <a:ext uri="{FF2B5EF4-FFF2-40B4-BE49-F238E27FC236}">
                    <a16:creationId xmlns:a16="http://schemas.microsoft.com/office/drawing/2014/main" id="{3DEA3586-D498-90EB-1EBF-06AFBAFB97EF}"/>
                  </a:ext>
                </a:extLst>
              </p:cNvPr>
              <p:cNvPicPr/>
              <p:nvPr/>
            </p:nvPicPr>
            <p:blipFill>
              <a:blip r:embed="rId51"/>
              <a:stretch>
                <a:fillRect/>
              </a:stretch>
            </p:blipFill>
            <p:spPr>
              <a:xfrm>
                <a:off x="1088560" y="4201800"/>
                <a:ext cx="138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2C7BCCCC-63EC-3145-CD47-223D047656EE}"/>
                  </a:ext>
                </a:extLst>
              </p14:cNvPr>
              <p14:cNvContentPartPr/>
              <p14:nvPr/>
            </p14:nvContentPartPr>
            <p14:xfrm>
              <a:off x="2776960" y="4792200"/>
              <a:ext cx="566280" cy="34200"/>
            </p14:xfrm>
          </p:contentPart>
        </mc:Choice>
        <mc:Fallback xmlns="">
          <p:pic>
            <p:nvPicPr>
              <p:cNvPr id="37" name="Ink 36">
                <a:extLst>
                  <a:ext uri="{FF2B5EF4-FFF2-40B4-BE49-F238E27FC236}">
                    <a16:creationId xmlns:a16="http://schemas.microsoft.com/office/drawing/2014/main" id="{2C7BCCCC-63EC-3145-CD47-223D047656EE}"/>
                  </a:ext>
                </a:extLst>
              </p:cNvPr>
              <p:cNvPicPr/>
              <p:nvPr/>
            </p:nvPicPr>
            <p:blipFill>
              <a:blip r:embed="rId53"/>
              <a:stretch>
                <a:fillRect/>
              </a:stretch>
            </p:blipFill>
            <p:spPr>
              <a:xfrm>
                <a:off x="2723320" y="4684200"/>
                <a:ext cx="6739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EB222959-4F33-3063-2F1D-DB3751B5B631}"/>
                  </a:ext>
                </a:extLst>
              </p14:cNvPr>
              <p14:cNvContentPartPr/>
              <p14:nvPr/>
            </p14:nvContentPartPr>
            <p14:xfrm>
              <a:off x="4699000" y="4774920"/>
              <a:ext cx="592200" cy="9720"/>
            </p14:xfrm>
          </p:contentPart>
        </mc:Choice>
        <mc:Fallback xmlns="">
          <p:pic>
            <p:nvPicPr>
              <p:cNvPr id="39" name="Ink 38">
                <a:extLst>
                  <a:ext uri="{FF2B5EF4-FFF2-40B4-BE49-F238E27FC236}">
                    <a16:creationId xmlns:a16="http://schemas.microsoft.com/office/drawing/2014/main" id="{EB222959-4F33-3063-2F1D-DB3751B5B631}"/>
                  </a:ext>
                </a:extLst>
              </p:cNvPr>
              <p:cNvPicPr/>
              <p:nvPr/>
            </p:nvPicPr>
            <p:blipFill>
              <a:blip r:embed="rId55"/>
              <a:stretch>
                <a:fillRect/>
              </a:stretch>
            </p:blipFill>
            <p:spPr>
              <a:xfrm>
                <a:off x="4645360" y="4666920"/>
                <a:ext cx="6998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9837BBE6-A320-5A54-74A6-FC8768A20E2C}"/>
                  </a:ext>
                </a:extLst>
              </p14:cNvPr>
              <p14:cNvContentPartPr/>
              <p14:nvPr/>
            </p14:nvContentPartPr>
            <p14:xfrm>
              <a:off x="1185400" y="4985520"/>
              <a:ext cx="1040400" cy="9720"/>
            </p14:xfrm>
          </p:contentPart>
        </mc:Choice>
        <mc:Fallback xmlns="">
          <p:pic>
            <p:nvPicPr>
              <p:cNvPr id="40" name="Ink 39">
                <a:extLst>
                  <a:ext uri="{FF2B5EF4-FFF2-40B4-BE49-F238E27FC236}">
                    <a16:creationId xmlns:a16="http://schemas.microsoft.com/office/drawing/2014/main" id="{9837BBE6-A320-5A54-74A6-FC8768A20E2C}"/>
                  </a:ext>
                </a:extLst>
              </p:cNvPr>
              <p:cNvPicPr/>
              <p:nvPr/>
            </p:nvPicPr>
            <p:blipFill>
              <a:blip r:embed="rId57"/>
              <a:stretch>
                <a:fillRect/>
              </a:stretch>
            </p:blipFill>
            <p:spPr>
              <a:xfrm>
                <a:off x="1131400" y="4877880"/>
                <a:ext cx="11480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Ink 42">
                <a:extLst>
                  <a:ext uri="{FF2B5EF4-FFF2-40B4-BE49-F238E27FC236}">
                    <a16:creationId xmlns:a16="http://schemas.microsoft.com/office/drawing/2014/main" id="{21272C7F-9B2F-065A-2D0B-1B77BEEE6A2E}"/>
                  </a:ext>
                </a:extLst>
              </p14:cNvPr>
              <p14:cNvContentPartPr/>
              <p14:nvPr/>
            </p14:nvContentPartPr>
            <p14:xfrm>
              <a:off x="6239440" y="4326000"/>
              <a:ext cx="660960" cy="34560"/>
            </p14:xfrm>
          </p:contentPart>
        </mc:Choice>
        <mc:Fallback xmlns="">
          <p:pic>
            <p:nvPicPr>
              <p:cNvPr id="43" name="Ink 42">
                <a:extLst>
                  <a:ext uri="{FF2B5EF4-FFF2-40B4-BE49-F238E27FC236}">
                    <a16:creationId xmlns:a16="http://schemas.microsoft.com/office/drawing/2014/main" id="{21272C7F-9B2F-065A-2D0B-1B77BEEE6A2E}"/>
                  </a:ext>
                </a:extLst>
              </p:cNvPr>
              <p:cNvPicPr/>
              <p:nvPr/>
            </p:nvPicPr>
            <p:blipFill>
              <a:blip r:embed="rId59"/>
              <a:stretch>
                <a:fillRect/>
              </a:stretch>
            </p:blipFill>
            <p:spPr>
              <a:xfrm>
                <a:off x="6185800" y="4218000"/>
                <a:ext cx="7686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Ink 43">
                <a:extLst>
                  <a:ext uri="{FF2B5EF4-FFF2-40B4-BE49-F238E27FC236}">
                    <a16:creationId xmlns:a16="http://schemas.microsoft.com/office/drawing/2014/main" id="{5DD090DF-2B89-D57A-BA2C-91E9A80D8132}"/>
                  </a:ext>
                </a:extLst>
              </p14:cNvPr>
              <p14:cNvContentPartPr/>
              <p14:nvPr/>
            </p14:nvContentPartPr>
            <p14:xfrm>
              <a:off x="7442200" y="4317360"/>
              <a:ext cx="508680" cy="18360"/>
            </p14:xfrm>
          </p:contentPart>
        </mc:Choice>
        <mc:Fallback xmlns="">
          <p:pic>
            <p:nvPicPr>
              <p:cNvPr id="44" name="Ink 43">
                <a:extLst>
                  <a:ext uri="{FF2B5EF4-FFF2-40B4-BE49-F238E27FC236}">
                    <a16:creationId xmlns:a16="http://schemas.microsoft.com/office/drawing/2014/main" id="{5DD090DF-2B89-D57A-BA2C-91E9A80D8132}"/>
                  </a:ext>
                </a:extLst>
              </p:cNvPr>
              <p:cNvPicPr/>
              <p:nvPr/>
            </p:nvPicPr>
            <p:blipFill>
              <a:blip r:embed="rId61"/>
              <a:stretch>
                <a:fillRect/>
              </a:stretch>
            </p:blipFill>
            <p:spPr>
              <a:xfrm>
                <a:off x="7388200" y="4209720"/>
                <a:ext cx="6163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Ink 44">
                <a:extLst>
                  <a:ext uri="{FF2B5EF4-FFF2-40B4-BE49-F238E27FC236}">
                    <a16:creationId xmlns:a16="http://schemas.microsoft.com/office/drawing/2014/main" id="{CF220C69-86D2-C91E-F29C-CD71AB5D5F0F}"/>
                  </a:ext>
                </a:extLst>
              </p14:cNvPr>
              <p14:cNvContentPartPr/>
              <p14:nvPr/>
            </p14:nvContentPartPr>
            <p14:xfrm>
              <a:off x="9186040" y="4283880"/>
              <a:ext cx="692280" cy="18000"/>
            </p14:xfrm>
          </p:contentPart>
        </mc:Choice>
        <mc:Fallback xmlns="">
          <p:pic>
            <p:nvPicPr>
              <p:cNvPr id="45" name="Ink 44">
                <a:extLst>
                  <a:ext uri="{FF2B5EF4-FFF2-40B4-BE49-F238E27FC236}">
                    <a16:creationId xmlns:a16="http://schemas.microsoft.com/office/drawing/2014/main" id="{CF220C69-86D2-C91E-F29C-CD71AB5D5F0F}"/>
                  </a:ext>
                </a:extLst>
              </p:cNvPr>
              <p:cNvPicPr/>
              <p:nvPr/>
            </p:nvPicPr>
            <p:blipFill>
              <a:blip r:embed="rId63"/>
              <a:stretch>
                <a:fillRect/>
              </a:stretch>
            </p:blipFill>
            <p:spPr>
              <a:xfrm>
                <a:off x="9132400" y="4176240"/>
                <a:ext cx="7999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Ink 46">
                <a:extLst>
                  <a:ext uri="{FF2B5EF4-FFF2-40B4-BE49-F238E27FC236}">
                    <a16:creationId xmlns:a16="http://schemas.microsoft.com/office/drawing/2014/main" id="{3B9EE027-9D9A-0EF7-5D38-B74EAE22AA18}"/>
                  </a:ext>
                </a:extLst>
              </p14:cNvPr>
              <p14:cNvContentPartPr/>
              <p14:nvPr/>
            </p14:nvContentPartPr>
            <p14:xfrm>
              <a:off x="10210600" y="4317360"/>
              <a:ext cx="372240" cy="9720"/>
            </p14:xfrm>
          </p:contentPart>
        </mc:Choice>
        <mc:Fallback xmlns="">
          <p:pic>
            <p:nvPicPr>
              <p:cNvPr id="47" name="Ink 46">
                <a:extLst>
                  <a:ext uri="{FF2B5EF4-FFF2-40B4-BE49-F238E27FC236}">
                    <a16:creationId xmlns:a16="http://schemas.microsoft.com/office/drawing/2014/main" id="{3B9EE027-9D9A-0EF7-5D38-B74EAE22AA18}"/>
                  </a:ext>
                </a:extLst>
              </p:cNvPr>
              <p:cNvPicPr/>
              <p:nvPr/>
            </p:nvPicPr>
            <p:blipFill>
              <a:blip r:embed="rId65"/>
              <a:stretch>
                <a:fillRect/>
              </a:stretch>
            </p:blipFill>
            <p:spPr>
              <a:xfrm>
                <a:off x="10156960" y="4209720"/>
                <a:ext cx="4798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Ink 47">
                <a:extLst>
                  <a:ext uri="{FF2B5EF4-FFF2-40B4-BE49-F238E27FC236}">
                    <a16:creationId xmlns:a16="http://schemas.microsoft.com/office/drawing/2014/main" id="{8D67580A-907C-FB1C-CD32-65F232DBF5BE}"/>
                  </a:ext>
                </a:extLst>
              </p14:cNvPr>
              <p14:cNvContentPartPr/>
              <p14:nvPr/>
            </p14:nvContentPartPr>
            <p14:xfrm>
              <a:off x="6222880" y="4513200"/>
              <a:ext cx="852480" cy="17280"/>
            </p14:xfrm>
          </p:contentPart>
        </mc:Choice>
        <mc:Fallback xmlns="">
          <p:pic>
            <p:nvPicPr>
              <p:cNvPr id="48" name="Ink 47">
                <a:extLst>
                  <a:ext uri="{FF2B5EF4-FFF2-40B4-BE49-F238E27FC236}">
                    <a16:creationId xmlns:a16="http://schemas.microsoft.com/office/drawing/2014/main" id="{8D67580A-907C-FB1C-CD32-65F232DBF5BE}"/>
                  </a:ext>
                </a:extLst>
              </p:cNvPr>
              <p:cNvPicPr/>
              <p:nvPr/>
            </p:nvPicPr>
            <p:blipFill>
              <a:blip r:embed="rId67"/>
              <a:stretch>
                <a:fillRect/>
              </a:stretch>
            </p:blipFill>
            <p:spPr>
              <a:xfrm>
                <a:off x="6169240" y="4405560"/>
                <a:ext cx="9601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Ink 48">
                <a:extLst>
                  <a:ext uri="{FF2B5EF4-FFF2-40B4-BE49-F238E27FC236}">
                    <a16:creationId xmlns:a16="http://schemas.microsoft.com/office/drawing/2014/main" id="{90B3CF8F-41B1-EBEE-00F6-A37B410439CE}"/>
                  </a:ext>
                </a:extLst>
              </p14:cNvPr>
              <p14:cNvContentPartPr/>
              <p14:nvPr/>
            </p14:nvContentPartPr>
            <p14:xfrm>
              <a:off x="8195320" y="4503840"/>
              <a:ext cx="2429640" cy="60120"/>
            </p14:xfrm>
          </p:contentPart>
        </mc:Choice>
        <mc:Fallback xmlns="">
          <p:pic>
            <p:nvPicPr>
              <p:cNvPr id="49" name="Ink 48">
                <a:extLst>
                  <a:ext uri="{FF2B5EF4-FFF2-40B4-BE49-F238E27FC236}">
                    <a16:creationId xmlns:a16="http://schemas.microsoft.com/office/drawing/2014/main" id="{90B3CF8F-41B1-EBEE-00F6-A37B410439CE}"/>
                  </a:ext>
                </a:extLst>
              </p:cNvPr>
              <p:cNvPicPr/>
              <p:nvPr/>
            </p:nvPicPr>
            <p:blipFill>
              <a:blip r:embed="rId69"/>
              <a:stretch>
                <a:fillRect/>
              </a:stretch>
            </p:blipFill>
            <p:spPr>
              <a:xfrm>
                <a:off x="8141680" y="4395840"/>
                <a:ext cx="25372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Ink 49">
                <a:extLst>
                  <a:ext uri="{FF2B5EF4-FFF2-40B4-BE49-F238E27FC236}">
                    <a16:creationId xmlns:a16="http://schemas.microsoft.com/office/drawing/2014/main" id="{B59627B8-6BB7-0D03-F6CD-27318CF26CF2}"/>
                  </a:ext>
                </a:extLst>
              </p14:cNvPr>
              <p14:cNvContentPartPr/>
              <p14:nvPr/>
            </p14:nvContentPartPr>
            <p14:xfrm>
              <a:off x="8415640" y="4723440"/>
              <a:ext cx="1726920" cy="45000"/>
            </p14:xfrm>
          </p:contentPart>
        </mc:Choice>
        <mc:Fallback xmlns="">
          <p:pic>
            <p:nvPicPr>
              <p:cNvPr id="50" name="Ink 49">
                <a:extLst>
                  <a:ext uri="{FF2B5EF4-FFF2-40B4-BE49-F238E27FC236}">
                    <a16:creationId xmlns:a16="http://schemas.microsoft.com/office/drawing/2014/main" id="{B59627B8-6BB7-0D03-F6CD-27318CF26CF2}"/>
                  </a:ext>
                </a:extLst>
              </p:cNvPr>
              <p:cNvPicPr/>
              <p:nvPr/>
            </p:nvPicPr>
            <p:blipFill>
              <a:blip r:embed="rId71"/>
              <a:stretch>
                <a:fillRect/>
              </a:stretch>
            </p:blipFill>
            <p:spPr>
              <a:xfrm>
                <a:off x="8361640" y="4615440"/>
                <a:ext cx="18345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Ink 50">
                <a:extLst>
                  <a:ext uri="{FF2B5EF4-FFF2-40B4-BE49-F238E27FC236}">
                    <a16:creationId xmlns:a16="http://schemas.microsoft.com/office/drawing/2014/main" id="{4D9F1CC8-42CA-61C8-1634-3BEEF1758606}"/>
                  </a:ext>
                </a:extLst>
              </p14:cNvPr>
              <p14:cNvContentPartPr/>
              <p14:nvPr/>
            </p14:nvContentPartPr>
            <p14:xfrm>
              <a:off x="7730200" y="5401320"/>
              <a:ext cx="1252440" cy="360"/>
            </p14:xfrm>
          </p:contentPart>
        </mc:Choice>
        <mc:Fallback xmlns="">
          <p:pic>
            <p:nvPicPr>
              <p:cNvPr id="51" name="Ink 50">
                <a:extLst>
                  <a:ext uri="{FF2B5EF4-FFF2-40B4-BE49-F238E27FC236}">
                    <a16:creationId xmlns:a16="http://schemas.microsoft.com/office/drawing/2014/main" id="{4D9F1CC8-42CA-61C8-1634-3BEEF1758606}"/>
                  </a:ext>
                </a:extLst>
              </p:cNvPr>
              <p:cNvPicPr/>
              <p:nvPr/>
            </p:nvPicPr>
            <p:blipFill>
              <a:blip r:embed="rId73"/>
              <a:stretch>
                <a:fillRect/>
              </a:stretch>
            </p:blipFill>
            <p:spPr>
              <a:xfrm>
                <a:off x="7676200" y="5293680"/>
                <a:ext cx="1360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3" name="Ink 12">
                <a:extLst>
                  <a:ext uri="{FF2B5EF4-FFF2-40B4-BE49-F238E27FC236}">
                    <a16:creationId xmlns:a16="http://schemas.microsoft.com/office/drawing/2014/main" id="{9DFD3608-C866-261F-0370-A0CCED0FC8CB}"/>
                  </a:ext>
                </a:extLst>
              </p14:cNvPr>
              <p14:cNvContentPartPr/>
              <p14:nvPr/>
            </p14:nvContentPartPr>
            <p14:xfrm>
              <a:off x="1207975" y="3203182"/>
              <a:ext cx="577440" cy="360"/>
            </p14:xfrm>
          </p:contentPart>
        </mc:Choice>
        <mc:Fallback xmlns="">
          <p:pic>
            <p:nvPicPr>
              <p:cNvPr id="13" name="Ink 12">
                <a:extLst>
                  <a:ext uri="{FF2B5EF4-FFF2-40B4-BE49-F238E27FC236}">
                    <a16:creationId xmlns:a16="http://schemas.microsoft.com/office/drawing/2014/main" id="{9DFD3608-C866-261F-0370-A0CCED0FC8CB}"/>
                  </a:ext>
                </a:extLst>
              </p:cNvPr>
              <p:cNvPicPr/>
              <p:nvPr/>
            </p:nvPicPr>
            <p:blipFill>
              <a:blip r:embed="rId75"/>
              <a:stretch>
                <a:fillRect/>
              </a:stretch>
            </p:blipFill>
            <p:spPr>
              <a:xfrm>
                <a:off x="1153975" y="3095182"/>
                <a:ext cx="685080" cy="216000"/>
              </a:xfrm>
              <a:prstGeom prst="rect">
                <a:avLst/>
              </a:prstGeom>
            </p:spPr>
          </p:pic>
        </mc:Fallback>
      </mc:AlternateContent>
    </p:spTree>
    <p:extLst>
      <p:ext uri="{BB962C8B-B14F-4D97-AF65-F5344CB8AC3E}">
        <p14:creationId xmlns:p14="http://schemas.microsoft.com/office/powerpoint/2010/main" val="3361986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a:t>Development and approval of biosimilars in the world </a:t>
            </a:r>
            <a:endParaRPr lang="en-CA"/>
          </a:p>
        </p:txBody>
      </p:sp>
      <p:sp>
        <p:nvSpPr>
          <p:cNvPr id="2" name="Footer Placeholder 1"/>
          <p:cNvSpPr>
            <a:spLocks noGrp="1"/>
          </p:cNvSpPr>
          <p:nvPr>
            <p:ph type="ftr" sz="quarter" idx="11"/>
          </p:nvPr>
        </p:nvSpPr>
        <p:spPr/>
        <p:txBody>
          <a:bodyPr/>
          <a:lstStyle/>
          <a:p>
            <a:r>
              <a:rPr lang="en-CA"/>
              <a:t>Dr. Negar Mottaghi-Dastjerdi, Pharm D, PhD</a:t>
            </a:r>
          </a:p>
        </p:txBody>
      </p:sp>
      <p:sp>
        <p:nvSpPr>
          <p:cNvPr id="3" name="Slide Number Placeholder 2"/>
          <p:cNvSpPr>
            <a:spLocks noGrp="1"/>
          </p:cNvSpPr>
          <p:nvPr>
            <p:ph type="sldNum" sz="quarter" idx="12"/>
          </p:nvPr>
        </p:nvSpPr>
        <p:spPr/>
        <p:txBody>
          <a:bodyPr/>
          <a:lstStyle/>
          <a:p>
            <a:fld id="{45818337-B003-45D9-A91B-09DFFE400974}" type="slidenum">
              <a:rPr lang="en-CA" smtClean="0"/>
              <a:t>18</a:t>
            </a:fld>
            <a:endParaRPr lang="en-CA"/>
          </a:p>
        </p:txBody>
      </p:sp>
    </p:spTree>
    <p:extLst>
      <p:ext uri="{BB962C8B-B14F-4D97-AF65-F5344CB8AC3E}">
        <p14:creationId xmlns:p14="http://schemas.microsoft.com/office/powerpoint/2010/main" val="3578001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Comparison of the drug development programs in </a:t>
            </a:r>
            <a:r>
              <a:rPr lang="en-CA" b="1" dirty="0">
                <a:solidFill>
                  <a:srgbClr val="C00000"/>
                </a:solidFill>
              </a:rPr>
              <a:t>biosimilars</a:t>
            </a:r>
            <a:r>
              <a:rPr lang="en-CA" dirty="0"/>
              <a:t> vs </a:t>
            </a:r>
            <a:r>
              <a:rPr lang="en-CA" b="1" dirty="0">
                <a:solidFill>
                  <a:srgbClr val="C00000"/>
                </a:solidFill>
              </a:rPr>
              <a:t>traditional</a:t>
            </a:r>
            <a:r>
              <a:rPr lang="en-CA" dirty="0"/>
              <a:t> drugs</a:t>
            </a:r>
          </a:p>
        </p:txBody>
      </p:sp>
      <p:sp>
        <p:nvSpPr>
          <p:cNvPr id="7" name="Content Placeholder 6"/>
          <p:cNvSpPr>
            <a:spLocks noGrp="1"/>
          </p:cNvSpPr>
          <p:nvPr>
            <p:ph sz="half" idx="1"/>
          </p:nvPr>
        </p:nvSpPr>
        <p:spPr/>
        <p:txBody>
          <a:bodyPr>
            <a:noAutofit/>
          </a:bodyPr>
          <a:lstStyle/>
          <a:p>
            <a:pPr marL="0" indent="0" algn="just">
              <a:buNone/>
            </a:pPr>
            <a:r>
              <a:rPr lang="en-CA" sz="1900" dirty="0"/>
              <a:t>The </a:t>
            </a:r>
            <a:r>
              <a:rPr lang="en-CA" sz="1900" b="1" dirty="0">
                <a:solidFill>
                  <a:srgbClr val="00B050"/>
                </a:solidFill>
              </a:rPr>
              <a:t>goal</a:t>
            </a:r>
            <a:r>
              <a:rPr lang="en-CA" sz="1900" dirty="0"/>
              <a:t> of a </a:t>
            </a:r>
            <a:r>
              <a:rPr lang="en-CA" sz="1900" b="1" dirty="0">
                <a:solidFill>
                  <a:srgbClr val="00B050"/>
                </a:solidFill>
              </a:rPr>
              <a:t>biosimilar</a:t>
            </a:r>
            <a:r>
              <a:rPr lang="en-CA" sz="1900" dirty="0"/>
              <a:t> </a:t>
            </a:r>
            <a:r>
              <a:rPr lang="en-CA" sz="1900" b="1" dirty="0">
                <a:solidFill>
                  <a:srgbClr val="00B050"/>
                </a:solidFill>
              </a:rPr>
              <a:t>development</a:t>
            </a:r>
            <a:r>
              <a:rPr lang="en-CA" sz="1900" dirty="0"/>
              <a:t> program </a:t>
            </a:r>
            <a:r>
              <a:rPr lang="en-CA" sz="1900" b="1" dirty="0">
                <a:solidFill>
                  <a:srgbClr val="C00000"/>
                </a:solidFill>
              </a:rPr>
              <a:t>differs</a:t>
            </a:r>
            <a:r>
              <a:rPr lang="en-CA" sz="1900" dirty="0"/>
              <a:t> from a </a:t>
            </a:r>
            <a:r>
              <a:rPr lang="en-CA" sz="1900" b="1" dirty="0">
                <a:solidFill>
                  <a:srgbClr val="00B050"/>
                </a:solidFill>
              </a:rPr>
              <a:t>traditional</a:t>
            </a:r>
            <a:r>
              <a:rPr lang="en-CA" sz="1900" dirty="0"/>
              <a:t> drug </a:t>
            </a:r>
            <a:r>
              <a:rPr lang="en-CA" sz="1900" b="1" dirty="0">
                <a:solidFill>
                  <a:srgbClr val="00B050"/>
                </a:solidFill>
              </a:rPr>
              <a:t>development</a:t>
            </a:r>
            <a:r>
              <a:rPr lang="en-CA" sz="1900" dirty="0"/>
              <a:t> program.</a:t>
            </a:r>
          </a:p>
          <a:p>
            <a:pPr marL="0" indent="0" algn="just">
              <a:buNone/>
            </a:pPr>
            <a:r>
              <a:rPr lang="en-CA" sz="1900" dirty="0"/>
              <a:t>The </a:t>
            </a:r>
            <a:r>
              <a:rPr lang="en-CA" sz="1900" b="1" dirty="0">
                <a:solidFill>
                  <a:srgbClr val="00B050"/>
                </a:solidFill>
              </a:rPr>
              <a:t>goal</a:t>
            </a:r>
            <a:r>
              <a:rPr lang="en-CA" sz="1900" dirty="0"/>
              <a:t> of a drug development program is to </a:t>
            </a:r>
            <a:r>
              <a:rPr lang="en-CA" sz="1900" b="1" dirty="0">
                <a:solidFill>
                  <a:srgbClr val="00B050"/>
                </a:solidFill>
              </a:rPr>
              <a:t>demonstrate</a:t>
            </a:r>
            <a:r>
              <a:rPr lang="en-CA" sz="1900" dirty="0"/>
              <a:t> that the product is </a:t>
            </a:r>
            <a:r>
              <a:rPr lang="en-CA" sz="1900" b="1" dirty="0">
                <a:solidFill>
                  <a:srgbClr val="00B050"/>
                </a:solidFill>
              </a:rPr>
              <a:t>safe</a:t>
            </a:r>
            <a:r>
              <a:rPr lang="en-CA" sz="1900" dirty="0"/>
              <a:t> and </a:t>
            </a:r>
            <a:r>
              <a:rPr lang="en-CA" sz="1900" b="1" dirty="0">
                <a:solidFill>
                  <a:srgbClr val="00B050"/>
                </a:solidFill>
              </a:rPr>
              <a:t>effective</a:t>
            </a:r>
            <a:r>
              <a:rPr lang="en-CA" sz="1900" dirty="0"/>
              <a:t> for one or more indications.</a:t>
            </a:r>
          </a:p>
          <a:p>
            <a:pPr marL="0" indent="0" algn="just">
              <a:buNone/>
            </a:pPr>
            <a:r>
              <a:rPr lang="en-CA" sz="1900" dirty="0"/>
              <a:t>The </a:t>
            </a:r>
            <a:r>
              <a:rPr lang="en-CA" sz="1900" b="1" dirty="0">
                <a:solidFill>
                  <a:srgbClr val="00B050"/>
                </a:solidFill>
              </a:rPr>
              <a:t>objective</a:t>
            </a:r>
            <a:r>
              <a:rPr lang="en-CA" sz="1900" dirty="0"/>
              <a:t> of a </a:t>
            </a:r>
            <a:r>
              <a:rPr lang="en-CA" sz="1900" b="1" dirty="0">
                <a:solidFill>
                  <a:srgbClr val="00B050"/>
                </a:solidFill>
              </a:rPr>
              <a:t>biosimilar</a:t>
            </a:r>
            <a:r>
              <a:rPr lang="en-CA" sz="1900" dirty="0"/>
              <a:t> development program is to </a:t>
            </a:r>
            <a:r>
              <a:rPr lang="en-CA" sz="1900" b="1" dirty="0">
                <a:solidFill>
                  <a:srgbClr val="00B050"/>
                </a:solidFill>
              </a:rPr>
              <a:t>demonstrate</a:t>
            </a:r>
            <a:r>
              <a:rPr lang="en-CA" sz="1900" dirty="0"/>
              <a:t> that the biosimilar product is </a:t>
            </a:r>
            <a:r>
              <a:rPr lang="en-CA" sz="1900" b="1" dirty="0">
                <a:solidFill>
                  <a:srgbClr val="C00000"/>
                </a:solidFill>
              </a:rPr>
              <a:t>highly</a:t>
            </a:r>
            <a:r>
              <a:rPr lang="en-CA" sz="1900" dirty="0"/>
              <a:t> </a:t>
            </a:r>
            <a:r>
              <a:rPr lang="en-CA" sz="1900" b="1" dirty="0">
                <a:solidFill>
                  <a:srgbClr val="C00000"/>
                </a:solidFill>
              </a:rPr>
              <a:t>similar</a:t>
            </a:r>
            <a:r>
              <a:rPr lang="en-CA" sz="1900" dirty="0"/>
              <a:t> to an already-licenced reference product.</a:t>
            </a:r>
          </a:p>
          <a:p>
            <a:pPr marL="0" indent="0" algn="just">
              <a:buNone/>
            </a:pPr>
            <a:r>
              <a:rPr lang="en-CA" sz="1900" dirty="0"/>
              <a:t>In general, less than </a:t>
            </a:r>
            <a:r>
              <a:rPr lang="en-CA" sz="1900" b="1" dirty="0">
                <a:solidFill>
                  <a:srgbClr val="00B050"/>
                </a:solidFill>
              </a:rPr>
              <a:t>$5</a:t>
            </a:r>
            <a:r>
              <a:rPr lang="fa-IR" sz="1900" b="1" dirty="0">
                <a:solidFill>
                  <a:srgbClr val="00B050"/>
                </a:solidFill>
              </a:rPr>
              <a:t> </a:t>
            </a:r>
            <a:r>
              <a:rPr lang="en-CA" sz="1900" b="1" dirty="0">
                <a:solidFill>
                  <a:srgbClr val="00B050"/>
                </a:solidFill>
              </a:rPr>
              <a:t>million</a:t>
            </a:r>
            <a:r>
              <a:rPr lang="en-CA" sz="1900" dirty="0"/>
              <a:t> and </a:t>
            </a:r>
            <a:r>
              <a:rPr lang="en-CA" sz="1900" b="1" dirty="0">
                <a:solidFill>
                  <a:srgbClr val="00B050"/>
                </a:solidFill>
              </a:rPr>
              <a:t>3-5 years </a:t>
            </a:r>
            <a:r>
              <a:rPr lang="en-CA" sz="1900" dirty="0"/>
              <a:t>are needed to develop a </a:t>
            </a:r>
            <a:r>
              <a:rPr lang="en-CA" sz="1900" b="1" dirty="0">
                <a:solidFill>
                  <a:srgbClr val="00B050"/>
                </a:solidFill>
              </a:rPr>
              <a:t>generic</a:t>
            </a:r>
            <a:r>
              <a:rPr lang="en-CA" sz="1900" dirty="0"/>
              <a:t>, small-molecule drug.</a:t>
            </a:r>
          </a:p>
          <a:p>
            <a:pPr marL="0" indent="0" algn="just">
              <a:buNone/>
            </a:pPr>
            <a:r>
              <a:rPr lang="en-CA" sz="1900" dirty="0"/>
              <a:t>More than </a:t>
            </a:r>
            <a:r>
              <a:rPr lang="en-CA" sz="1900" b="1" dirty="0">
                <a:solidFill>
                  <a:srgbClr val="00B050"/>
                </a:solidFill>
              </a:rPr>
              <a:t>$100 million</a:t>
            </a:r>
            <a:r>
              <a:rPr lang="en-CA" sz="1900" dirty="0"/>
              <a:t> and </a:t>
            </a:r>
            <a:r>
              <a:rPr lang="en-CA" sz="1900" b="1" dirty="0">
                <a:solidFill>
                  <a:srgbClr val="00B050"/>
                </a:solidFill>
              </a:rPr>
              <a:t>8-10 years </a:t>
            </a:r>
            <a:r>
              <a:rPr lang="en-CA" sz="1900" dirty="0"/>
              <a:t>are needed to develop a </a:t>
            </a:r>
            <a:r>
              <a:rPr lang="en-CA" sz="1900" b="1" dirty="0">
                <a:solidFill>
                  <a:srgbClr val="00B050"/>
                </a:solidFill>
              </a:rPr>
              <a:t>biosimilar</a:t>
            </a:r>
            <a:r>
              <a:rPr lang="en-CA" sz="1900" dirty="0"/>
              <a:t>.</a:t>
            </a:r>
          </a:p>
        </p:txBody>
      </p:sp>
      <p:sp>
        <p:nvSpPr>
          <p:cNvPr id="2" name="Content Placeholder 1"/>
          <p:cNvSpPr>
            <a:spLocks noGrp="1"/>
          </p:cNvSpPr>
          <p:nvPr>
            <p:ph sz="half" idx="2"/>
          </p:nvPr>
        </p:nvSpPr>
        <p:spPr/>
        <p:txBody>
          <a:bodyPr>
            <a:normAutofit/>
          </a:bodyPr>
          <a:lstStyle/>
          <a:p>
            <a:pPr marL="0" indent="0" algn="just">
              <a:buNone/>
            </a:pPr>
            <a:r>
              <a:rPr lang="en-CA" sz="1900" dirty="0"/>
              <a:t>Because of </a:t>
            </a:r>
            <a:r>
              <a:rPr lang="en-CA" sz="1900" b="1" dirty="0">
                <a:solidFill>
                  <a:srgbClr val="C00000"/>
                </a:solidFill>
              </a:rPr>
              <a:t>differences</a:t>
            </a:r>
            <a:r>
              <a:rPr lang="en-CA" sz="1900" dirty="0"/>
              <a:t> in </a:t>
            </a:r>
            <a:r>
              <a:rPr lang="en-CA" sz="1900" b="1" dirty="0">
                <a:solidFill>
                  <a:srgbClr val="00B050"/>
                </a:solidFill>
              </a:rPr>
              <a:t>development</a:t>
            </a:r>
            <a:r>
              <a:rPr lang="en-CA" sz="1900" dirty="0"/>
              <a:t> and </a:t>
            </a:r>
            <a:r>
              <a:rPr lang="en-CA" sz="1900" b="1" dirty="0">
                <a:solidFill>
                  <a:srgbClr val="00B050"/>
                </a:solidFill>
              </a:rPr>
              <a:t>manufacturing</a:t>
            </a:r>
            <a:r>
              <a:rPr lang="en-CA" sz="1900" dirty="0"/>
              <a:t>, the </a:t>
            </a:r>
            <a:r>
              <a:rPr lang="en-CA" sz="1900" b="1" dirty="0">
                <a:solidFill>
                  <a:srgbClr val="00B050"/>
                </a:solidFill>
                <a:highlight>
                  <a:srgbClr val="FFFF00"/>
                </a:highlight>
              </a:rPr>
              <a:t>laws</a:t>
            </a:r>
            <a:r>
              <a:rPr lang="en-CA" sz="1900" dirty="0">
                <a:highlight>
                  <a:srgbClr val="FFFF00"/>
                </a:highlight>
              </a:rPr>
              <a:t> and </a:t>
            </a:r>
            <a:r>
              <a:rPr lang="en-CA" sz="1900" b="1" dirty="0">
                <a:solidFill>
                  <a:srgbClr val="00B050"/>
                </a:solidFill>
                <a:highlight>
                  <a:srgbClr val="FFFF00"/>
                </a:highlight>
              </a:rPr>
              <a:t>statutes</a:t>
            </a:r>
            <a:r>
              <a:rPr lang="en-CA" sz="1900" dirty="0">
                <a:highlight>
                  <a:srgbClr val="FFFF00"/>
                </a:highlight>
              </a:rPr>
              <a:t> </a:t>
            </a:r>
            <a:r>
              <a:rPr lang="en-CA" sz="1900" dirty="0"/>
              <a:t>that </a:t>
            </a:r>
            <a:r>
              <a:rPr lang="en-CA" sz="1900" b="1" dirty="0">
                <a:solidFill>
                  <a:srgbClr val="00B050"/>
                </a:solidFill>
              </a:rPr>
              <a:t>regulate</a:t>
            </a:r>
            <a:r>
              <a:rPr lang="en-CA" sz="1900" dirty="0"/>
              <a:t> biologic agents are </a:t>
            </a:r>
            <a:r>
              <a:rPr lang="en-CA" sz="1900" b="1" dirty="0">
                <a:solidFill>
                  <a:srgbClr val="C00000"/>
                </a:solidFill>
              </a:rPr>
              <a:t>different</a:t>
            </a:r>
            <a:r>
              <a:rPr lang="en-CA" sz="1900" dirty="0"/>
              <a:t> than those that pertain to small molecule drugs. </a:t>
            </a:r>
          </a:p>
          <a:p>
            <a:pPr marL="0" indent="0" algn="just">
              <a:buNone/>
            </a:pPr>
            <a:r>
              <a:rPr lang="en-CA" sz="1900" dirty="0"/>
              <a:t>Although the overarching goals and requirements of approval are the same for small drugs and biologic agents, </a:t>
            </a:r>
            <a:r>
              <a:rPr lang="en-CA" sz="1900" b="1" dirty="0">
                <a:solidFill>
                  <a:srgbClr val="00B050"/>
                </a:solidFill>
                <a:highlight>
                  <a:srgbClr val="FFFF00"/>
                </a:highlight>
              </a:rPr>
              <a:t>biologics</a:t>
            </a:r>
            <a:r>
              <a:rPr lang="en-CA" sz="1900" dirty="0">
                <a:highlight>
                  <a:srgbClr val="FFFF00"/>
                </a:highlight>
              </a:rPr>
              <a:t> require </a:t>
            </a:r>
            <a:r>
              <a:rPr lang="en-CA" sz="1900" b="1" dirty="0">
                <a:solidFill>
                  <a:srgbClr val="C00000"/>
                </a:solidFill>
                <a:highlight>
                  <a:srgbClr val="FFFF00"/>
                </a:highlight>
              </a:rPr>
              <a:t>additional</a:t>
            </a:r>
            <a:r>
              <a:rPr lang="en-CA" sz="1900" dirty="0">
                <a:highlight>
                  <a:srgbClr val="FFFF00"/>
                </a:highlight>
              </a:rPr>
              <a:t> determinations </a:t>
            </a:r>
            <a:r>
              <a:rPr lang="en-CA" sz="1900" dirty="0"/>
              <a:t>owing to their complexities.</a:t>
            </a:r>
          </a:p>
          <a:p>
            <a:pPr marL="0" indent="0" algn="just">
              <a:buNone/>
            </a:pPr>
            <a:r>
              <a:rPr lang="en-CA" sz="1900" dirty="0"/>
              <a:t>Legally, biologic agents and biosimilars can have slight differences from the reference drug.</a:t>
            </a:r>
          </a:p>
          <a:p>
            <a:pPr marL="0" indent="0" algn="just">
              <a:buNone/>
            </a:pPr>
            <a:r>
              <a:rPr lang="en-CA" sz="1900" dirty="0"/>
              <a:t>Biosimilars are expected to have the </a:t>
            </a:r>
            <a:r>
              <a:rPr lang="en-CA" sz="1900" b="1" dirty="0">
                <a:solidFill>
                  <a:srgbClr val="C00000"/>
                </a:solidFill>
              </a:rPr>
              <a:t>same</a:t>
            </a:r>
            <a:r>
              <a:rPr lang="en-CA" sz="1900" dirty="0"/>
              <a:t> </a:t>
            </a:r>
            <a:r>
              <a:rPr lang="en-CA" sz="1900" b="1" dirty="0">
                <a:solidFill>
                  <a:srgbClr val="00B050"/>
                </a:solidFill>
              </a:rPr>
              <a:t>safety</a:t>
            </a:r>
            <a:r>
              <a:rPr lang="en-CA" sz="1900" dirty="0"/>
              <a:t>, </a:t>
            </a:r>
            <a:r>
              <a:rPr lang="en-CA" sz="1900" b="1" dirty="0">
                <a:solidFill>
                  <a:srgbClr val="00B050"/>
                </a:solidFill>
              </a:rPr>
              <a:t>efficiency</a:t>
            </a:r>
            <a:r>
              <a:rPr lang="en-CA" sz="1900" dirty="0"/>
              <a:t>, and </a:t>
            </a:r>
            <a:r>
              <a:rPr lang="en-CA" sz="1900" b="1" dirty="0">
                <a:solidFill>
                  <a:srgbClr val="00B050"/>
                </a:solidFill>
              </a:rPr>
              <a:t>risk</a:t>
            </a:r>
            <a:r>
              <a:rPr lang="en-CA" sz="1900" dirty="0"/>
              <a:t>/</a:t>
            </a:r>
            <a:r>
              <a:rPr lang="en-CA" sz="1900" b="1" dirty="0">
                <a:solidFill>
                  <a:srgbClr val="00B050"/>
                </a:solidFill>
              </a:rPr>
              <a:t>benefit</a:t>
            </a:r>
            <a:r>
              <a:rPr lang="en-CA" sz="1900" dirty="0"/>
              <a:t> </a:t>
            </a:r>
            <a:r>
              <a:rPr lang="en-CA" sz="1900" b="1" dirty="0">
                <a:solidFill>
                  <a:srgbClr val="00B050"/>
                </a:solidFill>
              </a:rPr>
              <a:t>profile</a:t>
            </a:r>
            <a:r>
              <a:rPr lang="en-CA" sz="1900" dirty="0"/>
              <a:t> as </a:t>
            </a:r>
            <a:r>
              <a:rPr lang="fa-IR" sz="1900" dirty="0"/>
              <a:t>their</a:t>
            </a:r>
            <a:r>
              <a:rPr lang="en-CA" sz="1900" dirty="0"/>
              <a:t> reference product.</a:t>
            </a:r>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19</a:t>
            </a:fld>
            <a:endParaRPr lang="en-CA"/>
          </a:p>
        </p:txBody>
      </p:sp>
    </p:spTree>
    <p:extLst>
      <p:ext uri="{BB962C8B-B14F-4D97-AF65-F5344CB8AC3E}">
        <p14:creationId xmlns:p14="http://schemas.microsoft.com/office/powerpoint/2010/main" val="34516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Biosimilar</a:t>
            </a:r>
          </a:p>
        </p:txBody>
      </p:sp>
      <p:sp>
        <p:nvSpPr>
          <p:cNvPr id="3" name="Content Placeholder 2"/>
          <p:cNvSpPr>
            <a:spLocks noGrp="1"/>
          </p:cNvSpPr>
          <p:nvPr>
            <p:ph idx="1"/>
          </p:nvPr>
        </p:nvSpPr>
        <p:spPr/>
        <p:txBody>
          <a:bodyPr/>
          <a:lstStyle/>
          <a:p>
            <a:pPr marL="0" indent="0" algn="just">
              <a:lnSpc>
                <a:spcPct val="100000"/>
              </a:lnSpc>
              <a:buNone/>
            </a:pPr>
            <a:r>
              <a:rPr lang="en-US" dirty="0"/>
              <a:t>A biosimilar is a biological medicine </a:t>
            </a:r>
            <a:r>
              <a:rPr lang="en-US" b="1" dirty="0">
                <a:solidFill>
                  <a:srgbClr val="C00000"/>
                </a:solidFill>
              </a:rPr>
              <a:t>highly similar </a:t>
            </a:r>
            <a:r>
              <a:rPr lang="en-US" dirty="0"/>
              <a:t>to another </a:t>
            </a:r>
            <a:r>
              <a:rPr lang="en-US" b="1" dirty="0">
                <a:solidFill>
                  <a:srgbClr val="C00000"/>
                </a:solidFill>
              </a:rPr>
              <a:t>already</a:t>
            </a:r>
            <a:r>
              <a:rPr lang="en-US" dirty="0"/>
              <a:t> </a:t>
            </a:r>
            <a:r>
              <a:rPr lang="en-US" b="1" dirty="0">
                <a:solidFill>
                  <a:srgbClr val="C00000"/>
                </a:solidFill>
              </a:rPr>
              <a:t>approved</a:t>
            </a:r>
            <a:r>
              <a:rPr lang="en-US" dirty="0"/>
              <a:t> biological medicine (the </a:t>
            </a:r>
            <a:r>
              <a:rPr lang="en-US" b="1" dirty="0">
                <a:solidFill>
                  <a:srgbClr val="C00000"/>
                </a:solidFill>
              </a:rPr>
              <a:t>'reference</a:t>
            </a:r>
            <a:r>
              <a:rPr lang="en-US" dirty="0"/>
              <a:t> medicine'). </a:t>
            </a:r>
          </a:p>
          <a:p>
            <a:pPr marL="0" indent="0" algn="just">
              <a:lnSpc>
                <a:spcPct val="100000"/>
              </a:lnSpc>
              <a:buNone/>
            </a:pPr>
            <a:r>
              <a:rPr lang="en-US" dirty="0"/>
              <a:t>Biosimilars are approved according to the </a:t>
            </a:r>
            <a:r>
              <a:rPr lang="en-US" b="1" dirty="0">
                <a:solidFill>
                  <a:srgbClr val="C00000"/>
                </a:solidFill>
              </a:rPr>
              <a:t>same</a:t>
            </a:r>
            <a:r>
              <a:rPr lang="en-US" dirty="0"/>
              <a:t> </a:t>
            </a:r>
            <a:r>
              <a:rPr lang="en-US" b="1" dirty="0">
                <a:solidFill>
                  <a:srgbClr val="C00000"/>
                </a:solidFill>
              </a:rPr>
              <a:t>standards</a:t>
            </a:r>
            <a:r>
              <a:rPr lang="en-US" dirty="0"/>
              <a:t> of pharmaceutical </a:t>
            </a:r>
            <a:r>
              <a:rPr lang="en-US" b="1" dirty="0">
                <a:solidFill>
                  <a:srgbClr val="C00000"/>
                </a:solidFill>
              </a:rPr>
              <a:t>quality</a:t>
            </a:r>
            <a:r>
              <a:rPr lang="en-US" dirty="0"/>
              <a:t>, </a:t>
            </a:r>
            <a:r>
              <a:rPr lang="en-US" b="1" dirty="0">
                <a:solidFill>
                  <a:srgbClr val="C00000"/>
                </a:solidFill>
              </a:rPr>
              <a:t>safety,</a:t>
            </a:r>
            <a:r>
              <a:rPr lang="en-US" dirty="0"/>
              <a:t> and </a:t>
            </a:r>
            <a:r>
              <a:rPr lang="en-US" b="1" dirty="0">
                <a:solidFill>
                  <a:srgbClr val="C00000"/>
                </a:solidFill>
              </a:rPr>
              <a:t>efficacy</a:t>
            </a:r>
            <a:r>
              <a:rPr lang="en-US" dirty="0"/>
              <a:t> that apply to all biological medicines. </a:t>
            </a:r>
          </a:p>
          <a:p>
            <a:pPr marL="0" indent="0" algn="just">
              <a:lnSpc>
                <a:spcPct val="100000"/>
              </a:lnSpc>
              <a:buNone/>
            </a:pPr>
            <a:r>
              <a:rPr lang="en-US" dirty="0"/>
              <a:t>The European Medicines Agency (</a:t>
            </a:r>
            <a:r>
              <a:rPr lang="en-US" b="1" dirty="0">
                <a:solidFill>
                  <a:srgbClr val="C00000"/>
                </a:solidFill>
              </a:rPr>
              <a:t>EMA</a:t>
            </a:r>
            <a:r>
              <a:rPr lang="en-US" dirty="0"/>
              <a:t>), </a:t>
            </a:r>
            <a:r>
              <a:rPr lang="en-US" b="1" dirty="0">
                <a:solidFill>
                  <a:srgbClr val="C00000"/>
                </a:solidFill>
              </a:rPr>
              <a:t>FDA</a:t>
            </a:r>
            <a:r>
              <a:rPr lang="en-US" dirty="0"/>
              <a:t>, and </a:t>
            </a:r>
            <a:r>
              <a:rPr lang="en-US" b="1" dirty="0">
                <a:solidFill>
                  <a:srgbClr val="C00000"/>
                </a:solidFill>
              </a:rPr>
              <a:t>IFDA</a:t>
            </a:r>
            <a:r>
              <a:rPr lang="en-US" dirty="0"/>
              <a:t> are responsible for </a:t>
            </a:r>
            <a:r>
              <a:rPr lang="en-US" b="1" dirty="0">
                <a:solidFill>
                  <a:srgbClr val="C00000"/>
                </a:solidFill>
              </a:rPr>
              <a:t>evaluating</a:t>
            </a:r>
            <a:r>
              <a:rPr lang="en-US" dirty="0"/>
              <a:t> the majority of </a:t>
            </a:r>
            <a:r>
              <a:rPr lang="en-US" b="1" dirty="0">
                <a:solidFill>
                  <a:srgbClr val="C00000"/>
                </a:solidFill>
              </a:rPr>
              <a:t>applications</a:t>
            </a:r>
            <a:r>
              <a:rPr lang="en-US" dirty="0"/>
              <a:t> to </a:t>
            </a:r>
            <a:r>
              <a:rPr lang="en-US" b="1" dirty="0">
                <a:solidFill>
                  <a:srgbClr val="C00000"/>
                </a:solidFill>
              </a:rPr>
              <a:t>market</a:t>
            </a:r>
            <a:r>
              <a:rPr lang="en-US" dirty="0"/>
              <a:t> biosimilars in the European Union (EU) and the U.S. and Iran, respectively. </a:t>
            </a:r>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pPr/>
              <a:t>2</a:t>
            </a:fld>
            <a:endParaRPr lang="en-CA"/>
          </a:p>
        </p:txBody>
      </p:sp>
    </p:spTree>
    <p:extLst>
      <p:ext uri="{BB962C8B-B14F-4D97-AF65-F5344CB8AC3E}">
        <p14:creationId xmlns:p14="http://schemas.microsoft.com/office/powerpoint/2010/main" val="2381451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Regulation of biosimilars </a:t>
            </a:r>
            <a:r>
              <a:rPr lang="en-CA" b="1" dirty="0">
                <a:solidFill>
                  <a:srgbClr val="C00000"/>
                </a:solidFill>
              </a:rPr>
              <a:t>worldwide</a:t>
            </a:r>
            <a:r>
              <a:rPr lang="en-CA" dirty="0"/>
              <a:t> </a:t>
            </a:r>
          </a:p>
        </p:txBody>
      </p:sp>
      <p:sp>
        <p:nvSpPr>
          <p:cNvPr id="7" name="Content Placeholder 6"/>
          <p:cNvSpPr>
            <a:spLocks noGrp="1"/>
          </p:cNvSpPr>
          <p:nvPr>
            <p:ph idx="1"/>
          </p:nvPr>
        </p:nvSpPr>
        <p:spPr/>
        <p:txBody>
          <a:bodyPr>
            <a:normAutofit fontScale="92500"/>
          </a:bodyPr>
          <a:lstStyle/>
          <a:p>
            <a:pPr marL="0" indent="0" algn="just">
              <a:buNone/>
            </a:pPr>
            <a:r>
              <a:rPr lang="en-CA" dirty="0"/>
              <a:t>Biosimilars are approved according to guidelines and recommendations of the </a:t>
            </a:r>
            <a:r>
              <a:rPr lang="en-CA" b="1" dirty="0">
                <a:solidFill>
                  <a:srgbClr val="0000FF"/>
                </a:solidFill>
              </a:rPr>
              <a:t>EMA</a:t>
            </a:r>
            <a:r>
              <a:rPr lang="en-CA" dirty="0"/>
              <a:t>, </a:t>
            </a:r>
            <a:r>
              <a:rPr lang="en-CA" b="1" dirty="0">
                <a:solidFill>
                  <a:srgbClr val="0000FF"/>
                </a:solidFill>
              </a:rPr>
              <a:t>FDA</a:t>
            </a:r>
            <a:r>
              <a:rPr lang="en-CA" dirty="0"/>
              <a:t>, </a:t>
            </a:r>
            <a:r>
              <a:rPr lang="en-CA" b="1" dirty="0">
                <a:solidFill>
                  <a:srgbClr val="0000FF"/>
                </a:solidFill>
              </a:rPr>
              <a:t>Health</a:t>
            </a:r>
            <a:r>
              <a:rPr lang="en-CA" dirty="0"/>
              <a:t> </a:t>
            </a:r>
            <a:r>
              <a:rPr lang="en-CA" b="1" dirty="0">
                <a:solidFill>
                  <a:srgbClr val="0000FF"/>
                </a:solidFill>
              </a:rPr>
              <a:t>Canada</a:t>
            </a:r>
            <a:r>
              <a:rPr lang="fa-IR" b="1" dirty="0">
                <a:solidFill>
                  <a:srgbClr val="0000FF"/>
                </a:solidFill>
              </a:rPr>
              <a:t>,</a:t>
            </a:r>
            <a:r>
              <a:rPr lang="en-CA" dirty="0"/>
              <a:t> and </a:t>
            </a:r>
            <a:r>
              <a:rPr lang="en-CA" b="1" dirty="0">
                <a:solidFill>
                  <a:srgbClr val="0000FF"/>
                </a:solidFill>
              </a:rPr>
              <a:t>WHO</a:t>
            </a:r>
            <a:r>
              <a:rPr lang="en-CA" dirty="0"/>
              <a:t>.</a:t>
            </a:r>
          </a:p>
          <a:p>
            <a:pPr marL="0" indent="0" algn="just">
              <a:buNone/>
            </a:pPr>
            <a:r>
              <a:rPr lang="en-CA" b="1" dirty="0">
                <a:solidFill>
                  <a:srgbClr val="0000FF"/>
                </a:solidFill>
              </a:rPr>
              <a:t>Europe</a:t>
            </a:r>
            <a:r>
              <a:rPr lang="en-CA" dirty="0"/>
              <a:t> has a </a:t>
            </a:r>
            <a:r>
              <a:rPr lang="en-CA" b="1" dirty="0">
                <a:solidFill>
                  <a:srgbClr val="0000FF"/>
                </a:solidFill>
              </a:rPr>
              <a:t>longer</a:t>
            </a:r>
            <a:r>
              <a:rPr lang="en-CA" dirty="0"/>
              <a:t> history with the </a:t>
            </a:r>
            <a:r>
              <a:rPr lang="en-CA" b="1" dirty="0">
                <a:solidFill>
                  <a:srgbClr val="0000FF"/>
                </a:solidFill>
              </a:rPr>
              <a:t>use</a:t>
            </a:r>
            <a:r>
              <a:rPr lang="en-CA" dirty="0"/>
              <a:t> of </a:t>
            </a:r>
            <a:r>
              <a:rPr lang="en-CA" b="1" dirty="0">
                <a:solidFill>
                  <a:srgbClr val="0000FF"/>
                </a:solidFill>
              </a:rPr>
              <a:t>biosimilars</a:t>
            </a:r>
            <a:r>
              <a:rPr lang="en-CA" dirty="0"/>
              <a:t> than the U.S. and approved the </a:t>
            </a:r>
            <a:r>
              <a:rPr lang="en-CA" b="1" dirty="0">
                <a:solidFill>
                  <a:srgbClr val="C00000"/>
                </a:solidFill>
              </a:rPr>
              <a:t>first biosimilar </a:t>
            </a:r>
            <a:r>
              <a:rPr lang="en-CA" dirty="0"/>
              <a:t>product nearly </a:t>
            </a:r>
            <a:r>
              <a:rPr lang="en-CA" b="1" dirty="0">
                <a:solidFill>
                  <a:srgbClr val="0000FF"/>
                </a:solidFill>
              </a:rPr>
              <a:t>10 years </a:t>
            </a:r>
            <a:r>
              <a:rPr lang="en-CA" dirty="0"/>
              <a:t>the first U.S. approval.</a:t>
            </a:r>
          </a:p>
          <a:p>
            <a:pPr marL="0" indent="0" algn="just">
              <a:buNone/>
            </a:pPr>
            <a:r>
              <a:rPr lang="en-CA" dirty="0"/>
              <a:t>In </a:t>
            </a:r>
            <a:r>
              <a:rPr lang="en-CA" b="1" dirty="0">
                <a:solidFill>
                  <a:srgbClr val="0000FF"/>
                </a:solidFill>
              </a:rPr>
              <a:t>2003</a:t>
            </a:r>
            <a:r>
              <a:rPr lang="en-CA" dirty="0"/>
              <a:t>, the </a:t>
            </a:r>
            <a:r>
              <a:rPr lang="en-CA" b="1" dirty="0">
                <a:solidFill>
                  <a:srgbClr val="0000FF"/>
                </a:solidFill>
              </a:rPr>
              <a:t>legal</a:t>
            </a:r>
            <a:r>
              <a:rPr lang="en-CA" dirty="0"/>
              <a:t> </a:t>
            </a:r>
            <a:r>
              <a:rPr lang="en-CA" b="1" dirty="0">
                <a:solidFill>
                  <a:srgbClr val="0000FF"/>
                </a:solidFill>
              </a:rPr>
              <a:t>pathway</a:t>
            </a:r>
            <a:r>
              <a:rPr lang="en-CA" dirty="0"/>
              <a:t> for authorizing biosimilar medicines was established in </a:t>
            </a:r>
            <a:r>
              <a:rPr lang="en-CA" b="1" dirty="0">
                <a:solidFill>
                  <a:srgbClr val="0000FF"/>
                </a:solidFill>
              </a:rPr>
              <a:t>Europe</a:t>
            </a:r>
            <a:r>
              <a:rPr lang="en-CA" dirty="0"/>
              <a:t>. </a:t>
            </a:r>
          </a:p>
          <a:p>
            <a:pPr marL="0" indent="0" algn="just">
              <a:buNone/>
            </a:pPr>
            <a:r>
              <a:rPr lang="en-CA" dirty="0"/>
              <a:t>In </a:t>
            </a:r>
            <a:r>
              <a:rPr lang="en-CA" b="1" dirty="0">
                <a:solidFill>
                  <a:srgbClr val="0000FF"/>
                </a:solidFill>
              </a:rPr>
              <a:t>2006</a:t>
            </a:r>
            <a:r>
              <a:rPr lang="en-CA" dirty="0"/>
              <a:t>, </a:t>
            </a:r>
            <a:r>
              <a:rPr lang="en-CA" b="1" dirty="0">
                <a:solidFill>
                  <a:srgbClr val="0000FF"/>
                </a:solidFill>
              </a:rPr>
              <a:t>Europe’s</a:t>
            </a:r>
            <a:r>
              <a:rPr lang="en-CA" dirty="0"/>
              <a:t> </a:t>
            </a:r>
            <a:r>
              <a:rPr lang="en-CA" b="1" dirty="0">
                <a:solidFill>
                  <a:srgbClr val="C00000"/>
                </a:solidFill>
              </a:rPr>
              <a:t>first</a:t>
            </a:r>
            <a:r>
              <a:rPr lang="en-CA" dirty="0"/>
              <a:t> </a:t>
            </a:r>
            <a:r>
              <a:rPr lang="en-CA" b="1" dirty="0">
                <a:solidFill>
                  <a:srgbClr val="0000FF"/>
                </a:solidFill>
              </a:rPr>
              <a:t>biosimilar</a:t>
            </a:r>
            <a:r>
              <a:rPr lang="en-CA" dirty="0"/>
              <a:t> product, </a:t>
            </a:r>
            <a:r>
              <a:rPr lang="en-CA" b="1" dirty="0">
                <a:solidFill>
                  <a:srgbClr val="C00000"/>
                </a:solidFill>
              </a:rPr>
              <a:t>somatotropin</a:t>
            </a:r>
            <a:r>
              <a:rPr lang="en-CA" dirty="0"/>
              <a:t>, was approved.</a:t>
            </a:r>
          </a:p>
          <a:p>
            <a:pPr marL="0" indent="0" algn="just">
              <a:buNone/>
            </a:pPr>
            <a:r>
              <a:rPr lang="en-CA" dirty="0"/>
              <a:t>Dozens of biosimilar products have since been approved in Europe, including hematopoietic growth factors (e.g. filgrastim and epoetin), insulin, somatropin, </a:t>
            </a:r>
            <a:r>
              <a:rPr lang="en-CA" dirty="0" err="1"/>
              <a:t>follitropin</a:t>
            </a:r>
            <a:r>
              <a:rPr lang="en-CA" dirty="0"/>
              <a:t>, and infliximab. </a:t>
            </a:r>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20</a:t>
            </a:fld>
            <a:endParaRPr lang="en-CA"/>
          </a:p>
        </p:txBody>
      </p:sp>
    </p:spTree>
    <p:extLst>
      <p:ext uri="{BB962C8B-B14F-4D97-AF65-F5344CB8AC3E}">
        <p14:creationId xmlns:p14="http://schemas.microsoft.com/office/powerpoint/2010/main" val="1083297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C00000"/>
                </a:solidFill>
              </a:rPr>
              <a:t>EU</a:t>
            </a:r>
            <a:r>
              <a:rPr lang="en-US" b="1" dirty="0"/>
              <a:t> </a:t>
            </a:r>
            <a:r>
              <a:rPr lang="en-US" b="1" dirty="0">
                <a:solidFill>
                  <a:srgbClr val="C00000"/>
                </a:solidFill>
              </a:rPr>
              <a:t>contribution</a:t>
            </a:r>
            <a:r>
              <a:rPr lang="en-US" b="1" dirty="0"/>
              <a:t> to the regulation of biosimilars </a:t>
            </a:r>
            <a:r>
              <a:rPr lang="en-US" b="1" dirty="0">
                <a:solidFill>
                  <a:srgbClr val="0000FF"/>
                </a:solidFill>
              </a:rPr>
              <a:t>worldwide</a:t>
            </a:r>
            <a:endParaRPr lang="en-CA" b="1" dirty="0">
              <a:solidFill>
                <a:srgbClr val="0000FF"/>
              </a:solidFill>
            </a:endParaRPr>
          </a:p>
        </p:txBody>
      </p:sp>
      <p:sp>
        <p:nvSpPr>
          <p:cNvPr id="7" name="Content Placeholder 6"/>
          <p:cNvSpPr>
            <a:spLocks noGrp="1"/>
          </p:cNvSpPr>
          <p:nvPr>
            <p:ph idx="1"/>
          </p:nvPr>
        </p:nvSpPr>
        <p:spPr/>
        <p:txBody>
          <a:bodyPr>
            <a:noAutofit/>
          </a:bodyPr>
          <a:lstStyle/>
          <a:p>
            <a:pPr marL="0" indent="0" algn="just">
              <a:buNone/>
            </a:pPr>
            <a:r>
              <a:rPr lang="en-US" sz="2000" dirty="0"/>
              <a:t>The EU’s regulation of biosimilars has </a:t>
            </a:r>
            <a:r>
              <a:rPr lang="en-US" sz="2000" b="1" dirty="0">
                <a:solidFill>
                  <a:srgbClr val="C00000"/>
                </a:solidFill>
              </a:rPr>
              <a:t>shaped</a:t>
            </a:r>
            <a:r>
              <a:rPr lang="en-US" sz="2000" dirty="0"/>
              <a:t> </a:t>
            </a:r>
            <a:r>
              <a:rPr lang="en-US" sz="2000" b="1" dirty="0">
                <a:solidFill>
                  <a:srgbClr val="00B050"/>
                </a:solidFill>
              </a:rPr>
              <a:t>biosimilar</a:t>
            </a:r>
            <a:r>
              <a:rPr lang="en-US" sz="2000" dirty="0"/>
              <a:t> </a:t>
            </a:r>
            <a:r>
              <a:rPr lang="en-US" sz="2000" b="1" dirty="0">
                <a:solidFill>
                  <a:srgbClr val="00B050"/>
                </a:solidFill>
              </a:rPr>
              <a:t>development</a:t>
            </a:r>
            <a:r>
              <a:rPr lang="en-US" sz="2000" dirty="0"/>
              <a:t> </a:t>
            </a:r>
            <a:r>
              <a:rPr lang="en-US" sz="2000" b="1" dirty="0">
                <a:solidFill>
                  <a:srgbClr val="C00000"/>
                </a:solidFill>
              </a:rPr>
              <a:t>globally</a:t>
            </a:r>
            <a:r>
              <a:rPr lang="en-US" sz="2000" dirty="0"/>
              <a:t>, by establishing the </a:t>
            </a:r>
            <a:r>
              <a:rPr lang="en-US" sz="2000" b="1" dirty="0">
                <a:solidFill>
                  <a:srgbClr val="00B050"/>
                </a:solidFill>
              </a:rPr>
              <a:t>core</a:t>
            </a:r>
            <a:r>
              <a:rPr lang="en-US" sz="2000" dirty="0"/>
              <a:t> </a:t>
            </a:r>
            <a:r>
              <a:rPr lang="en-US" sz="2000" b="1" dirty="0">
                <a:solidFill>
                  <a:srgbClr val="00B050"/>
                </a:solidFill>
              </a:rPr>
              <a:t>principles</a:t>
            </a:r>
            <a:r>
              <a:rPr lang="en-US" sz="2000" dirty="0"/>
              <a:t> that underpin biosimilar development in other highly regulated areas of the world.</a:t>
            </a:r>
          </a:p>
          <a:p>
            <a:pPr marL="0" indent="0" algn="just">
              <a:buNone/>
            </a:pPr>
            <a:r>
              <a:rPr lang="en-US" sz="2000" dirty="0"/>
              <a:t>The requirements for biosimilar approval in the US by the </a:t>
            </a:r>
            <a:r>
              <a:rPr lang="en-US" sz="2000" b="1" dirty="0">
                <a:solidFill>
                  <a:srgbClr val="00B050"/>
                </a:solidFill>
              </a:rPr>
              <a:t>FDA</a:t>
            </a:r>
            <a:r>
              <a:rPr lang="en-US" sz="2000" dirty="0"/>
              <a:t> are </a:t>
            </a:r>
            <a:r>
              <a:rPr lang="en-US" sz="2000" b="1" dirty="0">
                <a:solidFill>
                  <a:srgbClr val="00B050"/>
                </a:solidFill>
              </a:rPr>
              <a:t>based</a:t>
            </a:r>
            <a:r>
              <a:rPr lang="en-US" sz="2000" dirty="0"/>
              <a:t> </a:t>
            </a:r>
            <a:r>
              <a:rPr lang="en-US" sz="2000" b="1" dirty="0">
                <a:solidFill>
                  <a:srgbClr val="00B050"/>
                </a:solidFill>
              </a:rPr>
              <a:t>on</a:t>
            </a:r>
            <a:r>
              <a:rPr lang="en-US" sz="2000" dirty="0"/>
              <a:t> the </a:t>
            </a:r>
            <a:r>
              <a:rPr lang="en-US" sz="2000" b="1" dirty="0">
                <a:solidFill>
                  <a:srgbClr val="00B050"/>
                </a:solidFill>
              </a:rPr>
              <a:t>same</a:t>
            </a:r>
            <a:r>
              <a:rPr lang="en-US" sz="2000" dirty="0"/>
              <a:t> </a:t>
            </a:r>
            <a:r>
              <a:rPr lang="en-US" sz="2000" b="1" dirty="0">
                <a:solidFill>
                  <a:srgbClr val="00B050"/>
                </a:solidFill>
              </a:rPr>
              <a:t>scientific</a:t>
            </a:r>
            <a:r>
              <a:rPr lang="en-US" sz="2000" dirty="0"/>
              <a:t> </a:t>
            </a:r>
            <a:r>
              <a:rPr lang="en-US" sz="2000" b="1" dirty="0">
                <a:solidFill>
                  <a:srgbClr val="00B050"/>
                </a:solidFill>
              </a:rPr>
              <a:t>rationale</a:t>
            </a:r>
            <a:r>
              <a:rPr lang="en-US" sz="2000" dirty="0"/>
              <a:t> as in the </a:t>
            </a:r>
            <a:r>
              <a:rPr lang="en-US" sz="2000" b="1" dirty="0">
                <a:solidFill>
                  <a:srgbClr val="00B050"/>
                </a:solidFill>
              </a:rPr>
              <a:t>EU</a:t>
            </a:r>
            <a:r>
              <a:rPr lang="en-US" sz="2000" dirty="0"/>
              <a:t>, although specific </a:t>
            </a:r>
            <a:r>
              <a:rPr lang="en-US" sz="2000" b="1" dirty="0">
                <a:solidFill>
                  <a:srgbClr val="00B050"/>
                </a:solidFill>
              </a:rPr>
              <a:t>data requirements </a:t>
            </a:r>
            <a:r>
              <a:rPr lang="en-US" sz="2000" dirty="0"/>
              <a:t>may </a:t>
            </a:r>
            <a:r>
              <a:rPr lang="en-US" sz="2000" b="1" dirty="0">
                <a:solidFill>
                  <a:srgbClr val="C00000"/>
                </a:solidFill>
              </a:rPr>
              <a:t>differ</a:t>
            </a:r>
            <a:r>
              <a:rPr lang="en-US" sz="2000" dirty="0"/>
              <a:t> between these two regions due to different legal frameworks. Other international regulators such as </a:t>
            </a:r>
            <a:r>
              <a:rPr lang="en-US" sz="2000" b="1" dirty="0">
                <a:solidFill>
                  <a:srgbClr val="00B050"/>
                </a:solidFill>
              </a:rPr>
              <a:t>Australia’s</a:t>
            </a:r>
            <a:r>
              <a:rPr lang="en-US" sz="2000" dirty="0"/>
              <a:t> </a:t>
            </a:r>
            <a:r>
              <a:rPr lang="en-US" sz="2000" b="1" dirty="0">
                <a:solidFill>
                  <a:srgbClr val="00B050"/>
                </a:solidFill>
              </a:rPr>
              <a:t>TGA</a:t>
            </a:r>
            <a:r>
              <a:rPr lang="en-US" sz="2000" dirty="0"/>
              <a:t> </a:t>
            </a:r>
            <a:r>
              <a:rPr lang="en-US" sz="2000" b="1" dirty="0">
                <a:solidFill>
                  <a:srgbClr val="C00000"/>
                </a:solidFill>
              </a:rPr>
              <a:t>directly</a:t>
            </a:r>
            <a:r>
              <a:rPr lang="en-US" sz="2000" dirty="0"/>
              <a:t> </a:t>
            </a:r>
            <a:r>
              <a:rPr lang="en-US" sz="2000" b="1" dirty="0">
                <a:solidFill>
                  <a:srgbClr val="C00000"/>
                </a:solidFill>
              </a:rPr>
              <a:t>apply</a:t>
            </a:r>
            <a:r>
              <a:rPr lang="en-US" sz="2000" dirty="0"/>
              <a:t> the principles set out in the EU legislation for the development and approval of biosimilars.</a:t>
            </a:r>
          </a:p>
          <a:p>
            <a:pPr marL="0" indent="0" algn="just">
              <a:buNone/>
            </a:pPr>
            <a:r>
              <a:rPr lang="en-US" sz="2000" dirty="0"/>
              <a:t>The World Health Organization (</a:t>
            </a:r>
            <a:r>
              <a:rPr lang="en-US" sz="2000" b="1" dirty="0">
                <a:solidFill>
                  <a:srgbClr val="00B050"/>
                </a:solidFill>
              </a:rPr>
              <a:t>WHO</a:t>
            </a:r>
            <a:r>
              <a:rPr lang="en-US" sz="2000" dirty="0"/>
              <a:t>) has developed its own guidelines for biosimilars (called ‘</a:t>
            </a:r>
            <a:r>
              <a:rPr lang="en-US" sz="2000" b="1" dirty="0">
                <a:solidFill>
                  <a:srgbClr val="00B050"/>
                </a:solidFill>
              </a:rPr>
              <a:t>similar</a:t>
            </a:r>
            <a:r>
              <a:rPr lang="en-US" sz="2000" dirty="0"/>
              <a:t> </a:t>
            </a:r>
            <a:r>
              <a:rPr lang="en-US" sz="2000" b="1" dirty="0">
                <a:solidFill>
                  <a:srgbClr val="00B050"/>
                </a:solidFill>
              </a:rPr>
              <a:t>biotherapeutic</a:t>
            </a:r>
            <a:r>
              <a:rPr lang="en-US" sz="2000" dirty="0"/>
              <a:t> </a:t>
            </a:r>
            <a:r>
              <a:rPr lang="en-US" sz="2000" b="1" dirty="0">
                <a:solidFill>
                  <a:srgbClr val="00B050"/>
                </a:solidFill>
              </a:rPr>
              <a:t>products</a:t>
            </a:r>
            <a:r>
              <a:rPr lang="en-US" sz="2000" dirty="0"/>
              <a:t>’ or </a:t>
            </a:r>
            <a:r>
              <a:rPr lang="en-US" sz="2000" b="1" dirty="0">
                <a:solidFill>
                  <a:srgbClr val="C00000"/>
                </a:solidFill>
              </a:rPr>
              <a:t>SBPs</a:t>
            </a:r>
            <a:r>
              <a:rPr lang="en-US" sz="2000" dirty="0"/>
              <a:t>) and biosimilar monoclonal antibodies, with the aim of providing guidance to regulatory agencies worldwide. These WHO guidelines </a:t>
            </a:r>
            <a:r>
              <a:rPr lang="en-US" sz="2000" b="1" dirty="0">
                <a:solidFill>
                  <a:srgbClr val="00B050"/>
                </a:solidFill>
              </a:rPr>
              <a:t>incorporate</a:t>
            </a:r>
            <a:r>
              <a:rPr lang="en-US" sz="2000" dirty="0"/>
              <a:t> many of the scientific </a:t>
            </a:r>
            <a:r>
              <a:rPr lang="en-US" sz="2000" b="1" dirty="0">
                <a:solidFill>
                  <a:srgbClr val="00B050"/>
                </a:solidFill>
              </a:rPr>
              <a:t>principles</a:t>
            </a:r>
            <a:r>
              <a:rPr lang="en-US" sz="2000" dirty="0"/>
              <a:t> used by </a:t>
            </a:r>
            <a:r>
              <a:rPr lang="en-US" sz="2000" b="1" dirty="0">
                <a:solidFill>
                  <a:srgbClr val="00B050"/>
                </a:solidFill>
              </a:rPr>
              <a:t>EMA</a:t>
            </a:r>
            <a:r>
              <a:rPr lang="en-US" sz="2000" dirty="0"/>
              <a:t> and its scientific </a:t>
            </a:r>
            <a:r>
              <a:rPr lang="en-US" sz="2000" b="1" dirty="0">
                <a:solidFill>
                  <a:srgbClr val="C00000"/>
                </a:solidFill>
              </a:rPr>
              <a:t>committees</a:t>
            </a:r>
            <a:r>
              <a:rPr lang="en-US" sz="2000" dirty="0"/>
              <a:t> in EU guidelines, as EU experts have been closely </a:t>
            </a:r>
            <a:r>
              <a:rPr lang="en-US" sz="2000" b="1" dirty="0">
                <a:solidFill>
                  <a:srgbClr val="C00000"/>
                </a:solidFill>
              </a:rPr>
              <a:t>involved</a:t>
            </a:r>
            <a:r>
              <a:rPr lang="en-US" sz="2000" dirty="0"/>
              <a:t> in the preparation of the WHO guidelines.</a:t>
            </a:r>
          </a:p>
          <a:p>
            <a:pPr marL="0" indent="0" algn="just">
              <a:buNone/>
            </a:pPr>
            <a:r>
              <a:rPr lang="en-US" sz="2000" dirty="0"/>
              <a:t>EMA continues to </a:t>
            </a:r>
            <a:r>
              <a:rPr lang="en-US" sz="2000" b="1" dirty="0">
                <a:solidFill>
                  <a:srgbClr val="00B050"/>
                </a:solidFill>
              </a:rPr>
              <a:t>share</a:t>
            </a:r>
            <a:r>
              <a:rPr lang="en-US" sz="2000" dirty="0"/>
              <a:t> the extensive </a:t>
            </a:r>
            <a:r>
              <a:rPr lang="en-US" sz="2000" b="1" dirty="0">
                <a:solidFill>
                  <a:srgbClr val="00B050"/>
                </a:solidFill>
              </a:rPr>
              <a:t>experience</a:t>
            </a:r>
            <a:r>
              <a:rPr lang="en-US" sz="2000" dirty="0"/>
              <a:t> gained in the EU on biosimilars with other regulators around the world and participates in a number of international forums such as the </a:t>
            </a:r>
            <a:r>
              <a:rPr lang="en-US" sz="2000" b="1" dirty="0">
                <a:solidFill>
                  <a:srgbClr val="00B050"/>
                </a:solidFill>
              </a:rPr>
              <a:t>International</a:t>
            </a:r>
            <a:r>
              <a:rPr lang="en-US" sz="2000" dirty="0"/>
              <a:t> </a:t>
            </a:r>
            <a:r>
              <a:rPr lang="en-US" sz="2000" b="1" dirty="0">
                <a:solidFill>
                  <a:srgbClr val="00B050"/>
                </a:solidFill>
              </a:rPr>
              <a:t>Pharmaceutical</a:t>
            </a:r>
            <a:r>
              <a:rPr lang="en-US" sz="2000" dirty="0"/>
              <a:t> </a:t>
            </a:r>
            <a:r>
              <a:rPr lang="en-US" sz="2000" b="1" dirty="0">
                <a:solidFill>
                  <a:srgbClr val="00B050"/>
                </a:solidFill>
              </a:rPr>
              <a:t>Regulators</a:t>
            </a:r>
            <a:r>
              <a:rPr lang="en-US" sz="2000" dirty="0"/>
              <a:t> </a:t>
            </a:r>
            <a:r>
              <a:rPr lang="en-US" sz="2000" b="1" dirty="0">
                <a:solidFill>
                  <a:srgbClr val="C00000"/>
                </a:solidFill>
              </a:rPr>
              <a:t>Forum</a:t>
            </a:r>
            <a:r>
              <a:rPr lang="en-US" sz="2000" dirty="0"/>
              <a:t>.</a:t>
            </a:r>
            <a:endParaRPr lang="en-CA" sz="2000"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21</a:t>
            </a:fld>
            <a:endParaRPr lang="en-CA"/>
          </a:p>
        </p:txBody>
      </p:sp>
    </p:spTree>
    <p:extLst>
      <p:ext uri="{BB962C8B-B14F-4D97-AF65-F5344CB8AC3E}">
        <p14:creationId xmlns:p14="http://schemas.microsoft.com/office/powerpoint/2010/main" val="2877279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A robust </a:t>
            </a:r>
            <a:r>
              <a:rPr lang="en-US" b="1" dirty="0">
                <a:solidFill>
                  <a:srgbClr val="C00000"/>
                </a:solidFill>
              </a:rPr>
              <a:t>regulatory</a:t>
            </a:r>
            <a:r>
              <a:rPr lang="en-US" b="1" dirty="0"/>
              <a:t> </a:t>
            </a:r>
            <a:r>
              <a:rPr lang="en-US" b="1" dirty="0">
                <a:solidFill>
                  <a:srgbClr val="C00000"/>
                </a:solidFill>
              </a:rPr>
              <a:t>framework</a:t>
            </a:r>
            <a:r>
              <a:rPr lang="en-US" b="1" dirty="0"/>
              <a:t> for biosimilars</a:t>
            </a:r>
            <a:endParaRPr lang="en-CA" dirty="0"/>
          </a:p>
        </p:txBody>
      </p:sp>
      <p:sp>
        <p:nvSpPr>
          <p:cNvPr id="7" name="Content Placeholder 6"/>
          <p:cNvSpPr>
            <a:spLocks noGrp="1"/>
          </p:cNvSpPr>
          <p:nvPr>
            <p:ph sz="half" idx="1"/>
          </p:nvPr>
        </p:nvSpPr>
        <p:spPr/>
        <p:txBody>
          <a:bodyPr>
            <a:noAutofit/>
          </a:bodyPr>
          <a:lstStyle/>
          <a:p>
            <a:pPr marL="0" indent="0" algn="just">
              <a:lnSpc>
                <a:spcPct val="120000"/>
              </a:lnSpc>
              <a:buNone/>
            </a:pPr>
            <a:r>
              <a:rPr lang="en-US" sz="2200" dirty="0"/>
              <a:t>Approval of medicines in the EU relies on a solid legal framework, which in </a:t>
            </a:r>
            <a:r>
              <a:rPr lang="en-US" sz="2200" b="1" dirty="0">
                <a:solidFill>
                  <a:srgbClr val="C00000"/>
                </a:solidFill>
              </a:rPr>
              <a:t>2004</a:t>
            </a:r>
            <a:r>
              <a:rPr lang="en-US" sz="2200" dirty="0"/>
              <a:t> introduced a </a:t>
            </a:r>
            <a:r>
              <a:rPr lang="en-US" sz="2200" b="1" dirty="0">
                <a:solidFill>
                  <a:srgbClr val="0000FF"/>
                </a:solidFill>
                <a:highlight>
                  <a:srgbClr val="FFFF00"/>
                </a:highlight>
              </a:rPr>
              <a:t>dedicated route </a:t>
            </a:r>
            <a:r>
              <a:rPr lang="en-US" sz="2200" dirty="0"/>
              <a:t>for the </a:t>
            </a:r>
            <a:r>
              <a:rPr lang="en-US" sz="2200" b="1" dirty="0">
                <a:solidFill>
                  <a:srgbClr val="0000FF"/>
                </a:solidFill>
              </a:rPr>
              <a:t>approval</a:t>
            </a:r>
            <a:r>
              <a:rPr lang="en-US" sz="2200" dirty="0"/>
              <a:t> of </a:t>
            </a:r>
            <a:r>
              <a:rPr lang="en-US" sz="2200" b="1" dirty="0">
                <a:solidFill>
                  <a:srgbClr val="0000FF"/>
                </a:solidFill>
              </a:rPr>
              <a:t>biosimilars</a:t>
            </a:r>
            <a:r>
              <a:rPr lang="en-US" sz="2200" dirty="0"/>
              <a:t>. The EU has </a:t>
            </a:r>
            <a:r>
              <a:rPr lang="en-US" sz="2200" b="1" dirty="0">
                <a:solidFill>
                  <a:srgbClr val="0000FF"/>
                </a:solidFill>
              </a:rPr>
              <a:t>pioneered</a:t>
            </a:r>
            <a:r>
              <a:rPr lang="en-US" sz="2200" dirty="0"/>
              <a:t> the </a:t>
            </a:r>
            <a:r>
              <a:rPr lang="en-US" sz="2200" b="1" dirty="0">
                <a:solidFill>
                  <a:srgbClr val="0000FF"/>
                </a:solidFill>
              </a:rPr>
              <a:t>regulation</a:t>
            </a:r>
            <a:r>
              <a:rPr lang="en-US" sz="2200" dirty="0"/>
              <a:t> of </a:t>
            </a:r>
            <a:r>
              <a:rPr lang="en-US" sz="2200" b="1" dirty="0">
                <a:solidFill>
                  <a:srgbClr val="0000FF"/>
                </a:solidFill>
              </a:rPr>
              <a:t>biosimilars</a:t>
            </a:r>
            <a:r>
              <a:rPr lang="en-US" sz="2200" dirty="0"/>
              <a:t> since the approval of the </a:t>
            </a:r>
            <a:r>
              <a:rPr lang="en-US" sz="2200" b="1" dirty="0">
                <a:solidFill>
                  <a:srgbClr val="0000FF"/>
                </a:solidFill>
              </a:rPr>
              <a:t>first</a:t>
            </a:r>
            <a:r>
              <a:rPr lang="en-US" sz="2200" dirty="0"/>
              <a:t> one (the growth hormone </a:t>
            </a:r>
            <a:r>
              <a:rPr lang="en-US" sz="2200" b="1" dirty="0">
                <a:solidFill>
                  <a:srgbClr val="0000FF"/>
                </a:solidFill>
              </a:rPr>
              <a:t>somatropin</a:t>
            </a:r>
            <a:r>
              <a:rPr lang="en-US" sz="2200" dirty="0"/>
              <a:t>) in </a:t>
            </a:r>
            <a:r>
              <a:rPr lang="en-US" sz="2200" b="1" dirty="0">
                <a:solidFill>
                  <a:srgbClr val="0000FF"/>
                </a:solidFill>
              </a:rPr>
              <a:t>2006</a:t>
            </a:r>
            <a:r>
              <a:rPr lang="en-US" sz="2200" dirty="0"/>
              <a:t>. Since then, the EU has approved the </a:t>
            </a:r>
            <a:r>
              <a:rPr lang="en-US" sz="2200" b="1" dirty="0">
                <a:solidFill>
                  <a:srgbClr val="0000FF"/>
                </a:solidFill>
              </a:rPr>
              <a:t>highest</a:t>
            </a:r>
            <a:r>
              <a:rPr lang="en-US" sz="2200" dirty="0"/>
              <a:t> </a:t>
            </a:r>
            <a:r>
              <a:rPr lang="en-US" sz="2200" b="1" dirty="0">
                <a:solidFill>
                  <a:srgbClr val="0000FF"/>
                </a:solidFill>
              </a:rPr>
              <a:t>number</a:t>
            </a:r>
            <a:r>
              <a:rPr lang="en-US" sz="2200" dirty="0"/>
              <a:t> of </a:t>
            </a:r>
            <a:r>
              <a:rPr lang="en-US" sz="2200" b="1" dirty="0">
                <a:solidFill>
                  <a:srgbClr val="0000FF"/>
                </a:solidFill>
              </a:rPr>
              <a:t>biosimilars</a:t>
            </a:r>
            <a:r>
              <a:rPr lang="en-US" sz="2200" dirty="0"/>
              <a:t> </a:t>
            </a:r>
            <a:r>
              <a:rPr lang="en-US" sz="2200" b="1" dirty="0">
                <a:solidFill>
                  <a:srgbClr val="0000FF"/>
                </a:solidFill>
              </a:rPr>
              <a:t>worldwide</a:t>
            </a:r>
            <a:r>
              <a:rPr lang="en-US" sz="2200" dirty="0"/>
              <a:t> and consequently has the </a:t>
            </a:r>
            <a:r>
              <a:rPr lang="en-US" sz="2200" b="1" dirty="0">
                <a:solidFill>
                  <a:srgbClr val="0000FF"/>
                </a:solidFill>
              </a:rPr>
              <a:t>most</a:t>
            </a:r>
            <a:r>
              <a:rPr lang="en-US" sz="2200" dirty="0"/>
              <a:t> </a:t>
            </a:r>
            <a:r>
              <a:rPr lang="en-US" sz="2200" b="1" dirty="0">
                <a:solidFill>
                  <a:srgbClr val="0000FF"/>
                </a:solidFill>
              </a:rPr>
              <a:t>extensive</a:t>
            </a:r>
            <a:r>
              <a:rPr lang="en-US" sz="2200" dirty="0"/>
              <a:t> </a:t>
            </a:r>
            <a:r>
              <a:rPr lang="en-US" sz="2200" b="1" dirty="0">
                <a:solidFill>
                  <a:srgbClr val="0000FF"/>
                </a:solidFill>
              </a:rPr>
              <a:t>experience</a:t>
            </a:r>
            <a:r>
              <a:rPr lang="en-US" sz="2200" dirty="0"/>
              <a:t> of their </a:t>
            </a:r>
            <a:r>
              <a:rPr lang="en-US" sz="2200" b="1" dirty="0">
                <a:solidFill>
                  <a:srgbClr val="0000FF"/>
                </a:solidFill>
              </a:rPr>
              <a:t>use</a:t>
            </a:r>
            <a:r>
              <a:rPr lang="en-US" sz="2200" dirty="0"/>
              <a:t> and </a:t>
            </a:r>
            <a:r>
              <a:rPr lang="en-US" sz="2200" b="1" dirty="0">
                <a:solidFill>
                  <a:srgbClr val="0000FF"/>
                </a:solidFill>
              </a:rPr>
              <a:t>safety</a:t>
            </a:r>
            <a:r>
              <a:rPr lang="en-US" sz="2200" dirty="0"/>
              <a:t>.</a:t>
            </a:r>
          </a:p>
        </p:txBody>
      </p:sp>
      <p:sp>
        <p:nvSpPr>
          <p:cNvPr id="2" name="Content Placeholder 1"/>
          <p:cNvSpPr>
            <a:spLocks noGrp="1"/>
          </p:cNvSpPr>
          <p:nvPr>
            <p:ph sz="half" idx="2"/>
          </p:nvPr>
        </p:nvSpPr>
        <p:spPr/>
        <p:txBody>
          <a:bodyPr>
            <a:noAutofit/>
          </a:bodyPr>
          <a:lstStyle/>
          <a:p>
            <a:pPr marL="0" indent="0" algn="just">
              <a:lnSpc>
                <a:spcPct val="120000"/>
              </a:lnSpc>
              <a:buNone/>
            </a:pPr>
            <a:r>
              <a:rPr lang="en-US" sz="2000" dirty="0"/>
              <a:t>Over the years, EMA has issued </a:t>
            </a:r>
            <a:r>
              <a:rPr lang="en-US" sz="2000" b="1" dirty="0">
                <a:solidFill>
                  <a:srgbClr val="0000FF"/>
                </a:solidFill>
              </a:rPr>
              <a:t>scientific</a:t>
            </a:r>
            <a:r>
              <a:rPr lang="en-US" sz="2000" dirty="0"/>
              <a:t> </a:t>
            </a:r>
            <a:r>
              <a:rPr lang="en-US" sz="2000" b="1" dirty="0">
                <a:solidFill>
                  <a:srgbClr val="0000FF"/>
                </a:solidFill>
              </a:rPr>
              <a:t>guidelines</a:t>
            </a:r>
            <a:r>
              <a:rPr lang="en-US" sz="2000" dirty="0"/>
              <a:t> to help developers conform to the </a:t>
            </a:r>
            <a:r>
              <a:rPr lang="en-US" sz="2000" b="1" dirty="0">
                <a:solidFill>
                  <a:srgbClr val="0000FF"/>
                </a:solidFill>
              </a:rPr>
              <a:t>strict</a:t>
            </a:r>
            <a:r>
              <a:rPr lang="en-US" sz="2000" dirty="0"/>
              <a:t> </a:t>
            </a:r>
            <a:r>
              <a:rPr lang="en-US" sz="2000" b="1" dirty="0">
                <a:solidFill>
                  <a:srgbClr val="0000FF"/>
                </a:solidFill>
              </a:rPr>
              <a:t>regulatory</a:t>
            </a:r>
            <a:r>
              <a:rPr lang="en-US" sz="2000" dirty="0"/>
              <a:t> </a:t>
            </a:r>
            <a:r>
              <a:rPr lang="en-US" sz="2000" b="1" dirty="0">
                <a:solidFill>
                  <a:srgbClr val="0000FF"/>
                </a:solidFill>
              </a:rPr>
              <a:t>requirements</a:t>
            </a:r>
            <a:r>
              <a:rPr lang="en-US" sz="2000" dirty="0"/>
              <a:t> for </a:t>
            </a:r>
            <a:r>
              <a:rPr lang="en-US" sz="2000" b="1" dirty="0">
                <a:solidFill>
                  <a:srgbClr val="0000FF"/>
                </a:solidFill>
              </a:rPr>
              <a:t>approving</a:t>
            </a:r>
            <a:r>
              <a:rPr lang="en-US" sz="2000" dirty="0"/>
              <a:t> biosimilars. The guidelines have evolved to keep pace with rapid advances in biotechnology and analytical sciences, and they take on board increasing experience of clinical use.</a:t>
            </a:r>
          </a:p>
          <a:p>
            <a:pPr marL="0" indent="0" algn="just">
              <a:lnSpc>
                <a:spcPct val="120000"/>
              </a:lnSpc>
              <a:buNone/>
            </a:pPr>
            <a:r>
              <a:rPr lang="en-US" sz="2000" dirty="0"/>
              <a:t>The expertise acquired over the last 18 years has enabled EU regulators to </a:t>
            </a:r>
            <a:r>
              <a:rPr lang="en-US" sz="2000" b="1" dirty="0">
                <a:solidFill>
                  <a:srgbClr val="0000FF"/>
                </a:solidFill>
                <a:highlight>
                  <a:srgbClr val="FFFF00"/>
                </a:highlight>
              </a:rPr>
              <a:t>integrate</a:t>
            </a:r>
            <a:r>
              <a:rPr lang="en-US" sz="2000" dirty="0">
                <a:highlight>
                  <a:srgbClr val="FFFF00"/>
                </a:highlight>
              </a:rPr>
              <a:t> </a:t>
            </a:r>
            <a:r>
              <a:rPr lang="en-US" sz="2000" b="1" dirty="0">
                <a:solidFill>
                  <a:srgbClr val="0000FF"/>
                </a:solidFill>
                <a:highlight>
                  <a:srgbClr val="FFFF00"/>
                </a:highlight>
              </a:rPr>
              <a:t>experience-based</a:t>
            </a:r>
            <a:r>
              <a:rPr lang="en-US" sz="2000" dirty="0">
                <a:highlight>
                  <a:srgbClr val="FFFF00"/>
                </a:highlight>
              </a:rPr>
              <a:t> </a:t>
            </a:r>
            <a:r>
              <a:rPr lang="en-US" sz="2000" b="1" dirty="0">
                <a:solidFill>
                  <a:srgbClr val="0000FF"/>
                </a:solidFill>
                <a:highlight>
                  <a:srgbClr val="FFFF00"/>
                </a:highlight>
              </a:rPr>
              <a:t>knowledge</a:t>
            </a:r>
            <a:r>
              <a:rPr lang="en-US" sz="2000" dirty="0">
                <a:highlight>
                  <a:srgbClr val="FFFF00"/>
                </a:highlight>
              </a:rPr>
              <a:t> with the </a:t>
            </a:r>
            <a:r>
              <a:rPr lang="en-US" sz="2000" b="1" dirty="0">
                <a:solidFill>
                  <a:srgbClr val="0000FF"/>
                </a:solidFill>
                <a:highlight>
                  <a:srgbClr val="FFFF00"/>
                </a:highlight>
              </a:rPr>
              <a:t>initial</a:t>
            </a:r>
            <a:r>
              <a:rPr lang="en-US" sz="2000" dirty="0">
                <a:highlight>
                  <a:srgbClr val="FFFF00"/>
                </a:highlight>
              </a:rPr>
              <a:t> </a:t>
            </a:r>
            <a:r>
              <a:rPr lang="en-US" sz="2000" b="1" dirty="0">
                <a:solidFill>
                  <a:srgbClr val="0000FF"/>
                </a:solidFill>
                <a:highlight>
                  <a:srgbClr val="FFFF00"/>
                </a:highlight>
              </a:rPr>
              <a:t>science-driven</a:t>
            </a:r>
            <a:r>
              <a:rPr lang="en-US" sz="2000" dirty="0">
                <a:highlight>
                  <a:srgbClr val="FFFF00"/>
                </a:highlight>
              </a:rPr>
              <a:t> </a:t>
            </a:r>
            <a:r>
              <a:rPr lang="en-US" sz="2000" b="1" dirty="0">
                <a:solidFill>
                  <a:srgbClr val="0000FF"/>
                </a:solidFill>
                <a:highlight>
                  <a:srgbClr val="FFFF00"/>
                </a:highlight>
              </a:rPr>
              <a:t>concept</a:t>
            </a:r>
            <a:r>
              <a:rPr lang="en-US" sz="2000" dirty="0">
                <a:highlight>
                  <a:srgbClr val="FFFF00"/>
                </a:highlight>
              </a:rPr>
              <a:t>.</a:t>
            </a:r>
            <a:r>
              <a:rPr lang="en-US" sz="2000" dirty="0"/>
              <a:t> This has helped to shape current requirements for approval.</a:t>
            </a:r>
            <a:endParaRPr lang="en-CA" sz="2000"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22</a:t>
            </a:fld>
            <a:endParaRPr lang="en-CA"/>
          </a:p>
        </p:txBody>
      </p:sp>
    </p:spTree>
    <p:extLst>
      <p:ext uri="{BB962C8B-B14F-4D97-AF65-F5344CB8AC3E}">
        <p14:creationId xmlns:p14="http://schemas.microsoft.com/office/powerpoint/2010/main" val="3039648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Process</a:t>
            </a:r>
            <a:r>
              <a:rPr lang="en-US" b="1" dirty="0"/>
              <a:t> for </a:t>
            </a:r>
            <a:r>
              <a:rPr lang="en-US" b="1" dirty="0">
                <a:solidFill>
                  <a:srgbClr val="C00000"/>
                </a:solidFill>
              </a:rPr>
              <a:t>approval</a:t>
            </a:r>
            <a:r>
              <a:rPr lang="en-US" b="1" dirty="0"/>
              <a:t> of biosimilars in the EU</a:t>
            </a:r>
            <a:endParaRPr lang="en-CA" dirty="0"/>
          </a:p>
        </p:txBody>
      </p:sp>
      <p:sp>
        <p:nvSpPr>
          <p:cNvPr id="3" name="Content Placeholder 2"/>
          <p:cNvSpPr>
            <a:spLocks noGrp="1"/>
          </p:cNvSpPr>
          <p:nvPr>
            <p:ph sz="half" idx="1"/>
          </p:nvPr>
        </p:nvSpPr>
        <p:spPr/>
        <p:txBody>
          <a:bodyPr>
            <a:noAutofit/>
          </a:bodyPr>
          <a:lstStyle/>
          <a:p>
            <a:pPr marL="0" indent="0" algn="just">
              <a:lnSpc>
                <a:spcPct val="120000"/>
              </a:lnSpc>
              <a:buNone/>
            </a:pPr>
            <a:r>
              <a:rPr lang="en-US" sz="2000" dirty="0"/>
              <a:t>All medicines </a:t>
            </a:r>
            <a:r>
              <a:rPr lang="en-US" sz="2000" dirty="0">
                <a:highlight>
                  <a:srgbClr val="FFFF00"/>
                </a:highlight>
              </a:rPr>
              <a:t>produced using </a:t>
            </a:r>
            <a:r>
              <a:rPr lang="en-US" sz="2000" b="1" dirty="0">
                <a:solidFill>
                  <a:srgbClr val="C00000"/>
                </a:solidFill>
                <a:highlight>
                  <a:srgbClr val="FFFF00"/>
                </a:highlight>
              </a:rPr>
              <a:t>biotechnology</a:t>
            </a:r>
            <a:r>
              <a:rPr lang="en-US" sz="2000" dirty="0">
                <a:highlight>
                  <a:srgbClr val="FFFF00"/>
                </a:highlight>
              </a:rPr>
              <a:t> </a:t>
            </a:r>
            <a:r>
              <a:rPr lang="en-US" sz="2000" dirty="0"/>
              <a:t>and those for specific indications (e.g. for cancer, neurodegeneration, and auto-immune diseases) must be </a:t>
            </a:r>
            <a:r>
              <a:rPr lang="en-US" sz="2000" b="1" dirty="0">
                <a:solidFill>
                  <a:srgbClr val="00B050"/>
                </a:solidFill>
              </a:rPr>
              <a:t>approved</a:t>
            </a:r>
            <a:r>
              <a:rPr lang="en-US" sz="2000" dirty="0"/>
              <a:t> in the EU </a:t>
            </a:r>
            <a:r>
              <a:rPr lang="en-US" sz="2000" b="1" dirty="0">
                <a:solidFill>
                  <a:srgbClr val="00B050"/>
                </a:solidFill>
              </a:rPr>
              <a:t>through</a:t>
            </a:r>
            <a:r>
              <a:rPr lang="en-US" sz="2000" dirty="0"/>
              <a:t> </a:t>
            </a:r>
            <a:r>
              <a:rPr lang="en-US" sz="2000" b="1" dirty="0">
                <a:solidFill>
                  <a:srgbClr val="00B050"/>
                </a:solidFill>
              </a:rPr>
              <a:t>EMA</a:t>
            </a:r>
            <a:r>
              <a:rPr lang="en-US" sz="2000" dirty="0"/>
              <a:t> (via the so-called ‘</a:t>
            </a:r>
            <a:r>
              <a:rPr lang="en-US" sz="2000" b="1" dirty="0">
                <a:solidFill>
                  <a:srgbClr val="00B050"/>
                </a:solidFill>
                <a:highlight>
                  <a:srgbClr val="FFFF00"/>
                </a:highlight>
              </a:rPr>
              <a:t>centralized</a:t>
            </a:r>
            <a:r>
              <a:rPr lang="en-US" sz="2000" dirty="0">
                <a:highlight>
                  <a:srgbClr val="FFFF00"/>
                </a:highlight>
              </a:rPr>
              <a:t> </a:t>
            </a:r>
            <a:r>
              <a:rPr lang="en-US" sz="2000" b="1" dirty="0">
                <a:solidFill>
                  <a:srgbClr val="00B050"/>
                </a:solidFill>
                <a:highlight>
                  <a:srgbClr val="FFFF00"/>
                </a:highlight>
              </a:rPr>
              <a:t>procedure</a:t>
            </a:r>
            <a:r>
              <a:rPr lang="en-US" sz="2000" dirty="0"/>
              <a:t>’). </a:t>
            </a:r>
          </a:p>
          <a:p>
            <a:pPr marL="0" indent="0" algn="just">
              <a:lnSpc>
                <a:spcPct val="120000"/>
              </a:lnSpc>
              <a:buNone/>
            </a:pPr>
            <a:r>
              <a:rPr lang="en-US" sz="2000" dirty="0"/>
              <a:t>Nearly </a:t>
            </a:r>
            <a:r>
              <a:rPr lang="en-US" sz="2000" b="1" dirty="0">
                <a:solidFill>
                  <a:srgbClr val="00B050"/>
                </a:solidFill>
              </a:rPr>
              <a:t>all</a:t>
            </a:r>
            <a:r>
              <a:rPr lang="en-US" sz="2000" dirty="0"/>
              <a:t> </a:t>
            </a:r>
            <a:r>
              <a:rPr lang="en-US" sz="2000" b="1" dirty="0">
                <a:solidFill>
                  <a:srgbClr val="00B050"/>
                </a:solidFill>
              </a:rPr>
              <a:t>biosimilars</a:t>
            </a:r>
            <a:r>
              <a:rPr lang="en-US" sz="2000" dirty="0"/>
              <a:t> approved for use in the EU have been approved </a:t>
            </a:r>
            <a:r>
              <a:rPr lang="en-US" sz="2000" b="1" dirty="0">
                <a:solidFill>
                  <a:srgbClr val="00B050"/>
                </a:solidFill>
              </a:rPr>
              <a:t>centrally</a:t>
            </a:r>
            <a:r>
              <a:rPr lang="en-US" sz="2000" dirty="0"/>
              <a:t>, as they </a:t>
            </a:r>
            <a:r>
              <a:rPr lang="en-US" sz="2000" b="1" dirty="0">
                <a:solidFill>
                  <a:srgbClr val="C00000"/>
                </a:solidFill>
              </a:rPr>
              <a:t>use</a:t>
            </a:r>
            <a:r>
              <a:rPr lang="en-US" sz="2000" dirty="0"/>
              <a:t> </a:t>
            </a:r>
            <a:r>
              <a:rPr lang="en-US" sz="2000" b="1" dirty="0">
                <a:solidFill>
                  <a:srgbClr val="C00000"/>
                </a:solidFill>
              </a:rPr>
              <a:t>biotechnology</a:t>
            </a:r>
            <a:r>
              <a:rPr lang="en-US" sz="2000" dirty="0"/>
              <a:t> for their production. </a:t>
            </a:r>
          </a:p>
          <a:p>
            <a:pPr marL="0" indent="0" algn="just">
              <a:lnSpc>
                <a:spcPct val="120000"/>
              </a:lnSpc>
              <a:buNone/>
            </a:pPr>
            <a:r>
              <a:rPr lang="en-US" sz="2000" b="1" dirty="0">
                <a:solidFill>
                  <a:srgbClr val="00B050"/>
                </a:solidFill>
              </a:rPr>
              <a:t>Some</a:t>
            </a:r>
            <a:r>
              <a:rPr lang="en-US" sz="2000" dirty="0"/>
              <a:t> biosimilars may be approved at the </a:t>
            </a:r>
            <a:r>
              <a:rPr lang="en-US" sz="2000" b="1" dirty="0">
                <a:solidFill>
                  <a:srgbClr val="00B050"/>
                </a:solidFill>
              </a:rPr>
              <a:t>national</a:t>
            </a:r>
            <a:r>
              <a:rPr lang="en-US" sz="2000" dirty="0"/>
              <a:t> </a:t>
            </a:r>
            <a:r>
              <a:rPr lang="en-US" sz="2000" b="1" dirty="0">
                <a:solidFill>
                  <a:srgbClr val="00B050"/>
                </a:solidFill>
              </a:rPr>
              <a:t>level</a:t>
            </a:r>
            <a:r>
              <a:rPr lang="en-US" sz="2000" dirty="0"/>
              <a:t>, such as some </a:t>
            </a:r>
            <a:r>
              <a:rPr lang="en-US" sz="2000" b="1" dirty="0">
                <a:solidFill>
                  <a:srgbClr val="00B050"/>
                </a:solidFill>
              </a:rPr>
              <a:t>low-molecular-weight</a:t>
            </a:r>
            <a:r>
              <a:rPr lang="en-US" sz="2000" dirty="0"/>
              <a:t> </a:t>
            </a:r>
            <a:r>
              <a:rPr lang="en-US" sz="2000" b="1" dirty="0">
                <a:solidFill>
                  <a:srgbClr val="00B050"/>
                </a:solidFill>
              </a:rPr>
              <a:t>heparins</a:t>
            </a:r>
            <a:r>
              <a:rPr lang="en-US" sz="2000" dirty="0"/>
              <a:t> derived from the </a:t>
            </a:r>
            <a:r>
              <a:rPr lang="en-US" sz="2000" b="1" dirty="0">
                <a:solidFill>
                  <a:srgbClr val="00B050"/>
                </a:solidFill>
              </a:rPr>
              <a:t>porcine</a:t>
            </a:r>
            <a:r>
              <a:rPr lang="en-US" sz="2000" dirty="0"/>
              <a:t> </a:t>
            </a:r>
            <a:r>
              <a:rPr lang="en-US" sz="2000" b="1" dirty="0">
                <a:solidFill>
                  <a:srgbClr val="00B050"/>
                </a:solidFill>
              </a:rPr>
              <a:t>intestinal</a:t>
            </a:r>
            <a:r>
              <a:rPr lang="en-US" sz="2000" dirty="0"/>
              <a:t> </a:t>
            </a:r>
            <a:r>
              <a:rPr lang="en-US" sz="2000" b="1" dirty="0">
                <a:solidFill>
                  <a:srgbClr val="00B050"/>
                </a:solidFill>
              </a:rPr>
              <a:t>mucosa</a:t>
            </a:r>
            <a:r>
              <a:rPr lang="en-US" sz="2000" dirty="0"/>
              <a:t>.</a:t>
            </a:r>
          </a:p>
        </p:txBody>
      </p:sp>
      <p:sp>
        <p:nvSpPr>
          <p:cNvPr id="6" name="Content Placeholder 5"/>
          <p:cNvSpPr>
            <a:spLocks noGrp="1"/>
          </p:cNvSpPr>
          <p:nvPr>
            <p:ph sz="half" idx="2"/>
          </p:nvPr>
        </p:nvSpPr>
        <p:spPr/>
        <p:txBody>
          <a:bodyPr>
            <a:normAutofit fontScale="77500" lnSpcReduction="20000"/>
          </a:bodyPr>
          <a:lstStyle/>
          <a:p>
            <a:pPr marL="0" indent="0" algn="just">
              <a:lnSpc>
                <a:spcPct val="120000"/>
              </a:lnSpc>
              <a:buNone/>
            </a:pPr>
            <a:r>
              <a:rPr lang="en-US" dirty="0"/>
              <a:t>When a </a:t>
            </a:r>
            <a:r>
              <a:rPr lang="en-US" b="1" dirty="0">
                <a:solidFill>
                  <a:srgbClr val="00B050"/>
                </a:solidFill>
              </a:rPr>
              <a:t>company</a:t>
            </a:r>
            <a:r>
              <a:rPr lang="en-US" dirty="0"/>
              <a:t> </a:t>
            </a:r>
            <a:r>
              <a:rPr lang="en-US" b="1" dirty="0">
                <a:solidFill>
                  <a:srgbClr val="00B050"/>
                </a:solidFill>
              </a:rPr>
              <a:t>applies</a:t>
            </a:r>
            <a:r>
              <a:rPr lang="en-US" dirty="0"/>
              <a:t> for </a:t>
            </a:r>
            <a:r>
              <a:rPr lang="en-US" b="1" dirty="0">
                <a:solidFill>
                  <a:srgbClr val="00B050"/>
                </a:solidFill>
              </a:rPr>
              <a:t>marketing</a:t>
            </a:r>
            <a:r>
              <a:rPr lang="en-US" dirty="0"/>
              <a:t> </a:t>
            </a:r>
            <a:r>
              <a:rPr lang="en-US" b="1" dirty="0">
                <a:solidFill>
                  <a:srgbClr val="00B050"/>
                </a:solidFill>
              </a:rPr>
              <a:t>authorization</a:t>
            </a:r>
            <a:r>
              <a:rPr lang="en-US" dirty="0"/>
              <a:t> at </a:t>
            </a:r>
            <a:r>
              <a:rPr lang="en-US" b="1" dirty="0">
                <a:solidFill>
                  <a:srgbClr val="00B050"/>
                </a:solidFill>
              </a:rPr>
              <a:t>EMA</a:t>
            </a:r>
            <a:r>
              <a:rPr lang="en-US" dirty="0"/>
              <a:t>, data are </a:t>
            </a:r>
            <a:r>
              <a:rPr lang="en-US" b="1" dirty="0">
                <a:solidFill>
                  <a:srgbClr val="C00000"/>
                </a:solidFill>
              </a:rPr>
              <a:t>evaluated</a:t>
            </a:r>
            <a:r>
              <a:rPr lang="en-US" dirty="0"/>
              <a:t> by </a:t>
            </a:r>
            <a:r>
              <a:rPr lang="en-US" b="1" dirty="0"/>
              <a:t>EMA’s</a:t>
            </a:r>
            <a:r>
              <a:rPr lang="en-US" dirty="0"/>
              <a:t> scientific </a:t>
            </a:r>
            <a:r>
              <a:rPr lang="en-US" b="1" dirty="0">
                <a:solidFill>
                  <a:srgbClr val="C00000"/>
                </a:solidFill>
              </a:rPr>
              <a:t>committees</a:t>
            </a:r>
            <a:r>
              <a:rPr lang="en-US" dirty="0"/>
              <a:t> on human medicines and on safety (the </a:t>
            </a:r>
            <a:r>
              <a:rPr lang="en-US" b="1" dirty="0">
                <a:solidFill>
                  <a:srgbClr val="00B050"/>
                </a:solidFill>
                <a:highlight>
                  <a:srgbClr val="FFFF00"/>
                </a:highlight>
              </a:rPr>
              <a:t>CHMP</a:t>
            </a:r>
            <a:r>
              <a:rPr lang="en-US" dirty="0"/>
              <a:t> and </a:t>
            </a:r>
            <a:r>
              <a:rPr lang="en-US" b="1" dirty="0">
                <a:solidFill>
                  <a:srgbClr val="00B050"/>
                </a:solidFill>
                <a:highlight>
                  <a:srgbClr val="FFFF00"/>
                </a:highlight>
              </a:rPr>
              <a:t>PRAC</a:t>
            </a:r>
            <a:r>
              <a:rPr lang="en-US" dirty="0"/>
              <a:t>), as well as by EU </a:t>
            </a:r>
            <a:r>
              <a:rPr lang="en-US" b="1" dirty="0">
                <a:solidFill>
                  <a:srgbClr val="00B050"/>
                </a:solidFill>
              </a:rPr>
              <a:t>experts</a:t>
            </a:r>
            <a:r>
              <a:rPr lang="en-US" dirty="0"/>
              <a:t> on biological medicines (</a:t>
            </a:r>
            <a:r>
              <a:rPr lang="en-US" b="1" dirty="0">
                <a:solidFill>
                  <a:srgbClr val="C00000"/>
                </a:solidFill>
                <a:highlight>
                  <a:srgbClr val="FFFF00"/>
                </a:highlight>
              </a:rPr>
              <a:t>Biologics</a:t>
            </a:r>
            <a:r>
              <a:rPr lang="en-US" dirty="0">
                <a:highlight>
                  <a:srgbClr val="FFFF00"/>
                </a:highlight>
              </a:rPr>
              <a:t> </a:t>
            </a:r>
            <a:r>
              <a:rPr lang="en-US" b="1" dirty="0">
                <a:solidFill>
                  <a:srgbClr val="00B050"/>
                </a:solidFill>
                <a:highlight>
                  <a:srgbClr val="FFFF00"/>
                </a:highlight>
              </a:rPr>
              <a:t>Working</a:t>
            </a:r>
            <a:r>
              <a:rPr lang="en-US" dirty="0">
                <a:highlight>
                  <a:srgbClr val="FFFF00"/>
                </a:highlight>
              </a:rPr>
              <a:t> </a:t>
            </a:r>
            <a:r>
              <a:rPr lang="en-US" b="1" dirty="0">
                <a:solidFill>
                  <a:srgbClr val="00B050"/>
                </a:solidFill>
                <a:highlight>
                  <a:srgbClr val="FFFF00"/>
                </a:highlight>
              </a:rPr>
              <a:t>Party</a:t>
            </a:r>
            <a:r>
              <a:rPr lang="en-US" dirty="0"/>
              <a:t>) and </a:t>
            </a:r>
            <a:r>
              <a:rPr lang="en-US" b="1" dirty="0">
                <a:solidFill>
                  <a:srgbClr val="00B050"/>
                </a:solidFill>
              </a:rPr>
              <a:t>specialists</a:t>
            </a:r>
            <a:r>
              <a:rPr lang="en-US" dirty="0"/>
              <a:t> in biosimilars (</a:t>
            </a:r>
            <a:r>
              <a:rPr lang="en-US" b="1" dirty="0">
                <a:solidFill>
                  <a:srgbClr val="C00000"/>
                </a:solidFill>
                <a:highlight>
                  <a:srgbClr val="FFFF00"/>
                </a:highlight>
              </a:rPr>
              <a:t>Biosimilar</a:t>
            </a:r>
            <a:r>
              <a:rPr lang="en-US" dirty="0">
                <a:highlight>
                  <a:srgbClr val="FFFF00"/>
                </a:highlight>
              </a:rPr>
              <a:t> </a:t>
            </a:r>
            <a:r>
              <a:rPr lang="en-US" b="1" dirty="0">
                <a:solidFill>
                  <a:srgbClr val="00B050"/>
                </a:solidFill>
                <a:highlight>
                  <a:srgbClr val="FFFF00"/>
                </a:highlight>
              </a:rPr>
              <a:t>Working</a:t>
            </a:r>
            <a:r>
              <a:rPr lang="en-US" dirty="0">
                <a:highlight>
                  <a:srgbClr val="FFFF00"/>
                </a:highlight>
              </a:rPr>
              <a:t> </a:t>
            </a:r>
            <a:r>
              <a:rPr lang="en-US" b="1" dirty="0">
                <a:solidFill>
                  <a:srgbClr val="00B050"/>
                </a:solidFill>
                <a:highlight>
                  <a:srgbClr val="FFFF00"/>
                </a:highlight>
              </a:rPr>
              <a:t>Party</a:t>
            </a:r>
            <a:r>
              <a:rPr lang="en-US" dirty="0"/>
              <a:t>).</a:t>
            </a:r>
          </a:p>
          <a:p>
            <a:pPr marL="0" indent="0" algn="just">
              <a:lnSpc>
                <a:spcPct val="120000"/>
              </a:lnSpc>
              <a:buNone/>
            </a:pPr>
            <a:r>
              <a:rPr lang="en-US" dirty="0"/>
              <a:t>The </a:t>
            </a:r>
            <a:r>
              <a:rPr lang="en-US" b="1" dirty="0">
                <a:solidFill>
                  <a:srgbClr val="00B050"/>
                </a:solidFill>
              </a:rPr>
              <a:t>review</a:t>
            </a:r>
            <a:r>
              <a:rPr lang="en-US" dirty="0"/>
              <a:t> by EMA </a:t>
            </a:r>
            <a:r>
              <a:rPr lang="en-US" b="1" dirty="0">
                <a:solidFill>
                  <a:srgbClr val="00B050"/>
                </a:solidFill>
              </a:rPr>
              <a:t>results</a:t>
            </a:r>
            <a:r>
              <a:rPr lang="en-US" dirty="0"/>
              <a:t> in a </a:t>
            </a:r>
            <a:r>
              <a:rPr lang="en-US" b="1" dirty="0">
                <a:solidFill>
                  <a:srgbClr val="00B050"/>
                </a:solidFill>
              </a:rPr>
              <a:t>scientific</a:t>
            </a:r>
            <a:r>
              <a:rPr lang="en-US" dirty="0"/>
              <a:t> </a:t>
            </a:r>
            <a:r>
              <a:rPr lang="en-US" b="1" dirty="0">
                <a:solidFill>
                  <a:srgbClr val="00B050"/>
                </a:solidFill>
              </a:rPr>
              <a:t>opinion</a:t>
            </a:r>
            <a:r>
              <a:rPr lang="en-US" dirty="0"/>
              <a:t>, which is then sent to the </a:t>
            </a:r>
            <a:r>
              <a:rPr lang="en-US" b="1" dirty="0">
                <a:solidFill>
                  <a:srgbClr val="00B050"/>
                </a:solidFill>
              </a:rPr>
              <a:t>European</a:t>
            </a:r>
            <a:r>
              <a:rPr lang="en-US" dirty="0"/>
              <a:t> </a:t>
            </a:r>
            <a:r>
              <a:rPr lang="en-US" b="1" dirty="0">
                <a:solidFill>
                  <a:srgbClr val="00B050"/>
                </a:solidFill>
              </a:rPr>
              <a:t>Commission</a:t>
            </a:r>
            <a:r>
              <a:rPr lang="en-US" dirty="0"/>
              <a:t>, which ultimately grants an </a:t>
            </a:r>
            <a:r>
              <a:rPr lang="en-US" b="1" dirty="0">
                <a:solidFill>
                  <a:srgbClr val="C00000"/>
                </a:solidFill>
              </a:rPr>
              <a:t>EU-wide</a:t>
            </a:r>
            <a:r>
              <a:rPr lang="en-US" dirty="0"/>
              <a:t> </a:t>
            </a:r>
            <a:r>
              <a:rPr lang="en-US" b="1" dirty="0">
                <a:solidFill>
                  <a:srgbClr val="C00000"/>
                </a:solidFill>
              </a:rPr>
              <a:t>marketing</a:t>
            </a:r>
            <a:r>
              <a:rPr lang="en-US" dirty="0"/>
              <a:t> </a:t>
            </a:r>
            <a:r>
              <a:rPr lang="en-US" b="1" dirty="0">
                <a:solidFill>
                  <a:srgbClr val="C00000"/>
                </a:solidFill>
              </a:rPr>
              <a:t>authorization</a:t>
            </a:r>
            <a:r>
              <a:rPr lang="en-US" dirty="0"/>
              <a:t>.</a:t>
            </a:r>
            <a:endParaRPr lang="en-CA"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23</a:t>
            </a:fld>
            <a:endParaRPr lang="en-CA"/>
          </a:p>
        </p:txBody>
      </p:sp>
    </p:spTree>
    <p:extLst>
      <p:ext uri="{BB962C8B-B14F-4D97-AF65-F5344CB8AC3E}">
        <p14:creationId xmlns:p14="http://schemas.microsoft.com/office/powerpoint/2010/main" val="2574199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Data requirements </a:t>
            </a:r>
            <a:r>
              <a:rPr lang="en-US" b="1" dirty="0"/>
              <a:t>for approval: </a:t>
            </a:r>
            <a:br>
              <a:rPr lang="en-US" b="1" dirty="0"/>
            </a:br>
            <a:r>
              <a:rPr lang="en-US" b="1" dirty="0"/>
              <a:t>a scientifically tailored package</a:t>
            </a:r>
            <a:endParaRPr lang="en-CA" dirty="0"/>
          </a:p>
        </p:txBody>
      </p:sp>
      <p:sp>
        <p:nvSpPr>
          <p:cNvPr id="3" name="Content Placeholder 2"/>
          <p:cNvSpPr>
            <a:spLocks noGrp="1"/>
          </p:cNvSpPr>
          <p:nvPr>
            <p:ph sz="half" idx="1"/>
          </p:nvPr>
        </p:nvSpPr>
        <p:spPr/>
        <p:txBody>
          <a:bodyPr>
            <a:noAutofit/>
          </a:bodyPr>
          <a:lstStyle/>
          <a:p>
            <a:pPr marL="0" indent="0" algn="just">
              <a:lnSpc>
                <a:spcPct val="120000"/>
              </a:lnSpc>
              <a:buNone/>
            </a:pPr>
            <a:r>
              <a:rPr lang="en-US" sz="2000" dirty="0">
                <a:highlight>
                  <a:srgbClr val="00FF00"/>
                </a:highlight>
              </a:rPr>
              <a:t>Medicines</a:t>
            </a:r>
            <a:r>
              <a:rPr lang="en-US" sz="2000" dirty="0"/>
              <a:t> are </a:t>
            </a:r>
            <a:r>
              <a:rPr lang="en-US" sz="2000" b="1" dirty="0">
                <a:solidFill>
                  <a:srgbClr val="0000FF"/>
                </a:solidFill>
              </a:rPr>
              <a:t>approved</a:t>
            </a:r>
            <a:r>
              <a:rPr lang="en-US" sz="2000" dirty="0"/>
              <a:t> when </a:t>
            </a:r>
            <a:r>
              <a:rPr lang="en-US" sz="2000" b="1" dirty="0">
                <a:solidFill>
                  <a:srgbClr val="0000FF"/>
                </a:solidFill>
              </a:rPr>
              <a:t>studies</a:t>
            </a:r>
            <a:r>
              <a:rPr lang="en-US" sz="2000" dirty="0"/>
              <a:t> on their pharmaceutical </a:t>
            </a:r>
            <a:r>
              <a:rPr lang="en-US" sz="2000" b="1" dirty="0">
                <a:solidFill>
                  <a:srgbClr val="0000FF"/>
                </a:solidFill>
                <a:highlight>
                  <a:srgbClr val="FFFF00"/>
                </a:highlight>
              </a:rPr>
              <a:t>quality</a:t>
            </a:r>
            <a:r>
              <a:rPr lang="en-US" sz="2000" dirty="0">
                <a:highlight>
                  <a:srgbClr val="FFFF00"/>
                </a:highlight>
              </a:rPr>
              <a:t>, </a:t>
            </a:r>
            <a:r>
              <a:rPr lang="en-US" sz="2000" b="1" dirty="0">
                <a:solidFill>
                  <a:srgbClr val="0000FF"/>
                </a:solidFill>
                <a:highlight>
                  <a:srgbClr val="FFFF00"/>
                </a:highlight>
              </a:rPr>
              <a:t>safety,</a:t>
            </a:r>
            <a:r>
              <a:rPr lang="en-US" sz="2000" dirty="0">
                <a:highlight>
                  <a:srgbClr val="FFFF00"/>
                </a:highlight>
              </a:rPr>
              <a:t> and </a:t>
            </a:r>
            <a:r>
              <a:rPr lang="en-US" sz="2000" b="1" dirty="0">
                <a:solidFill>
                  <a:srgbClr val="0000FF"/>
                </a:solidFill>
                <a:highlight>
                  <a:srgbClr val="FFFF00"/>
                </a:highlight>
              </a:rPr>
              <a:t>efficacy</a:t>
            </a:r>
            <a:r>
              <a:rPr lang="en-US" sz="2000" dirty="0">
                <a:highlight>
                  <a:srgbClr val="FFFF00"/>
                </a:highlight>
              </a:rPr>
              <a:t> </a:t>
            </a:r>
            <a:r>
              <a:rPr lang="en-US" sz="2000" dirty="0"/>
              <a:t>convincingly </a:t>
            </a:r>
            <a:r>
              <a:rPr lang="en-US" sz="2000" b="1" dirty="0">
                <a:solidFill>
                  <a:srgbClr val="0000FF"/>
                </a:solidFill>
              </a:rPr>
              <a:t>demonstrate</a:t>
            </a:r>
            <a:r>
              <a:rPr lang="en-US" sz="2000" dirty="0"/>
              <a:t> that the medicine’s </a:t>
            </a:r>
            <a:r>
              <a:rPr lang="en-US" sz="2000" b="1" dirty="0">
                <a:solidFill>
                  <a:srgbClr val="0000FF"/>
                </a:solidFill>
              </a:rPr>
              <a:t>benefits</a:t>
            </a:r>
            <a:r>
              <a:rPr lang="en-US" sz="2000" dirty="0"/>
              <a:t> </a:t>
            </a:r>
            <a:r>
              <a:rPr lang="en-US" sz="2000" b="1" dirty="0">
                <a:solidFill>
                  <a:srgbClr val="C00000"/>
                </a:solidFill>
              </a:rPr>
              <a:t>outweigh</a:t>
            </a:r>
            <a:r>
              <a:rPr lang="en-US" sz="2000" dirty="0"/>
              <a:t> the </a:t>
            </a:r>
            <a:r>
              <a:rPr lang="en-US" sz="2000" b="1" dirty="0">
                <a:solidFill>
                  <a:srgbClr val="0000FF"/>
                </a:solidFill>
              </a:rPr>
              <a:t>risks</a:t>
            </a:r>
            <a:r>
              <a:rPr lang="en-US" sz="2000" dirty="0"/>
              <a:t> (‘</a:t>
            </a:r>
            <a:r>
              <a:rPr lang="en-US" sz="2000" b="1" dirty="0">
                <a:solidFill>
                  <a:srgbClr val="C00000"/>
                </a:solidFill>
                <a:highlight>
                  <a:srgbClr val="FFFF00"/>
                </a:highlight>
              </a:rPr>
              <a:t>positive benefit-risk balance</a:t>
            </a:r>
            <a:r>
              <a:rPr lang="en-US" sz="2000" dirty="0"/>
              <a:t>’). </a:t>
            </a:r>
          </a:p>
          <a:p>
            <a:pPr marL="0" indent="0" algn="just">
              <a:lnSpc>
                <a:spcPct val="120000"/>
              </a:lnSpc>
              <a:buNone/>
            </a:pPr>
            <a:r>
              <a:rPr lang="en-US" sz="2000" dirty="0"/>
              <a:t>For any </a:t>
            </a:r>
            <a:r>
              <a:rPr lang="en-US" sz="2000" dirty="0">
                <a:highlight>
                  <a:srgbClr val="00FF00"/>
                </a:highlight>
              </a:rPr>
              <a:t>biological</a:t>
            </a:r>
            <a:r>
              <a:rPr lang="en-US" sz="2000" dirty="0"/>
              <a:t> medicine with a </a:t>
            </a:r>
            <a:r>
              <a:rPr lang="en-US" sz="2000" b="1" dirty="0">
                <a:solidFill>
                  <a:srgbClr val="0000FF"/>
                </a:solidFill>
              </a:rPr>
              <a:t>new</a:t>
            </a:r>
            <a:r>
              <a:rPr lang="en-US" sz="2000" dirty="0"/>
              <a:t> </a:t>
            </a:r>
            <a:r>
              <a:rPr lang="en-US" sz="2000" b="1" dirty="0">
                <a:solidFill>
                  <a:srgbClr val="0000FF"/>
                </a:solidFill>
              </a:rPr>
              <a:t>active</a:t>
            </a:r>
            <a:r>
              <a:rPr lang="en-US" sz="2000" dirty="0"/>
              <a:t> </a:t>
            </a:r>
            <a:r>
              <a:rPr lang="en-US" sz="2000" b="1" dirty="0">
                <a:solidFill>
                  <a:srgbClr val="0000FF"/>
                </a:solidFill>
              </a:rPr>
              <a:t>substance</a:t>
            </a:r>
            <a:r>
              <a:rPr lang="en-US" sz="2000" dirty="0"/>
              <a:t>, a </a:t>
            </a:r>
            <a:r>
              <a:rPr lang="en-US" sz="2000" b="1" dirty="0">
                <a:solidFill>
                  <a:srgbClr val="0000FF"/>
                </a:solidFill>
              </a:rPr>
              <a:t>positive</a:t>
            </a:r>
            <a:r>
              <a:rPr lang="en-US" sz="2000" dirty="0"/>
              <a:t> benefit-risk </a:t>
            </a:r>
            <a:r>
              <a:rPr lang="en-US" sz="2000" b="1" dirty="0">
                <a:solidFill>
                  <a:srgbClr val="0000FF"/>
                </a:solidFill>
              </a:rPr>
              <a:t>balance</a:t>
            </a:r>
            <a:r>
              <a:rPr lang="en-US" sz="2000" dirty="0"/>
              <a:t> is determined mainly from the </a:t>
            </a:r>
            <a:r>
              <a:rPr lang="en-US" sz="2000" b="1" dirty="0">
                <a:solidFill>
                  <a:srgbClr val="0000FF"/>
                </a:solidFill>
              </a:rPr>
              <a:t>evidence</a:t>
            </a:r>
            <a:r>
              <a:rPr lang="en-US" sz="2000" dirty="0"/>
              <a:t> of </a:t>
            </a:r>
            <a:r>
              <a:rPr lang="en-US" sz="2000" b="1" dirty="0">
                <a:solidFill>
                  <a:srgbClr val="C00000"/>
                </a:solidFill>
              </a:rPr>
              <a:t>safety</a:t>
            </a:r>
            <a:r>
              <a:rPr lang="en-US" sz="2000" dirty="0"/>
              <a:t> and </a:t>
            </a:r>
            <a:r>
              <a:rPr lang="en-US" sz="2000" b="1" dirty="0">
                <a:solidFill>
                  <a:srgbClr val="C00000"/>
                </a:solidFill>
              </a:rPr>
              <a:t>efficacy</a:t>
            </a:r>
            <a:r>
              <a:rPr lang="en-US" sz="2000" dirty="0"/>
              <a:t> in pivotal </a:t>
            </a:r>
            <a:r>
              <a:rPr lang="en-US" sz="2000" b="1" dirty="0">
                <a:solidFill>
                  <a:srgbClr val="0000FF"/>
                </a:solidFill>
              </a:rPr>
              <a:t>trials</a:t>
            </a:r>
            <a:r>
              <a:rPr lang="en-US" sz="2000" dirty="0"/>
              <a:t> in </a:t>
            </a:r>
            <a:r>
              <a:rPr lang="en-US" sz="2000" b="1" dirty="0">
                <a:solidFill>
                  <a:srgbClr val="0000FF"/>
                </a:solidFill>
              </a:rPr>
              <a:t>humans</a:t>
            </a:r>
            <a:r>
              <a:rPr lang="en-US" sz="2000" dirty="0"/>
              <a:t>, supported by solid pharmaceutical </a:t>
            </a:r>
            <a:r>
              <a:rPr lang="en-US" sz="2000" b="1" dirty="0">
                <a:solidFill>
                  <a:srgbClr val="0000FF"/>
                </a:solidFill>
              </a:rPr>
              <a:t>quality</a:t>
            </a:r>
            <a:r>
              <a:rPr lang="en-US" sz="2000" dirty="0"/>
              <a:t> </a:t>
            </a:r>
            <a:r>
              <a:rPr lang="en-US" sz="2000" b="1" dirty="0">
                <a:solidFill>
                  <a:srgbClr val="0000FF"/>
                </a:solidFill>
              </a:rPr>
              <a:t>data</a:t>
            </a:r>
            <a:r>
              <a:rPr lang="en-US" sz="2000" dirty="0"/>
              <a:t> and </a:t>
            </a:r>
            <a:r>
              <a:rPr lang="en-US" sz="2000" b="1" dirty="0">
                <a:solidFill>
                  <a:srgbClr val="0000FF"/>
                </a:solidFill>
              </a:rPr>
              <a:t>non-clinical</a:t>
            </a:r>
            <a:r>
              <a:rPr lang="en-US" sz="2000" dirty="0"/>
              <a:t> data.</a:t>
            </a:r>
          </a:p>
        </p:txBody>
      </p:sp>
      <p:sp>
        <p:nvSpPr>
          <p:cNvPr id="6" name="Content Placeholder 5"/>
          <p:cNvSpPr>
            <a:spLocks noGrp="1"/>
          </p:cNvSpPr>
          <p:nvPr>
            <p:ph sz="half" idx="2"/>
          </p:nvPr>
        </p:nvSpPr>
        <p:spPr/>
        <p:txBody>
          <a:bodyPr>
            <a:noAutofit/>
          </a:bodyPr>
          <a:lstStyle/>
          <a:p>
            <a:pPr marL="0" indent="0" algn="just">
              <a:buNone/>
            </a:pPr>
            <a:r>
              <a:rPr lang="en-US" sz="2200" dirty="0"/>
              <a:t>For </a:t>
            </a:r>
            <a:r>
              <a:rPr lang="en-US" sz="2200" b="1" dirty="0">
                <a:solidFill>
                  <a:srgbClr val="0000FF"/>
                </a:solidFill>
                <a:highlight>
                  <a:srgbClr val="00FF00"/>
                </a:highlight>
              </a:rPr>
              <a:t>biosimilars</a:t>
            </a:r>
            <a:r>
              <a:rPr lang="en-US" sz="2200" dirty="0"/>
              <a:t>, a </a:t>
            </a:r>
            <a:r>
              <a:rPr lang="en-US" sz="2200" b="1" dirty="0">
                <a:solidFill>
                  <a:srgbClr val="0000FF"/>
                </a:solidFill>
              </a:rPr>
              <a:t>positive</a:t>
            </a:r>
            <a:r>
              <a:rPr lang="en-US" sz="2200" dirty="0"/>
              <a:t> benefit-risk </a:t>
            </a:r>
            <a:r>
              <a:rPr lang="en-US" sz="2200" b="1" dirty="0">
                <a:solidFill>
                  <a:srgbClr val="0000FF"/>
                </a:solidFill>
              </a:rPr>
              <a:t>balance</a:t>
            </a:r>
            <a:r>
              <a:rPr lang="en-US" sz="2200" dirty="0"/>
              <a:t> is based on demonstrating </a:t>
            </a:r>
            <a:r>
              <a:rPr lang="en-US" sz="2200" b="1" dirty="0">
                <a:solidFill>
                  <a:srgbClr val="C00000"/>
                </a:solidFill>
                <a:highlight>
                  <a:srgbClr val="FFFF00"/>
                </a:highlight>
              </a:rPr>
              <a:t>biosimilarity</a:t>
            </a:r>
            <a:r>
              <a:rPr lang="en-US" sz="2200" dirty="0"/>
              <a:t>, i.e., that the </a:t>
            </a:r>
            <a:r>
              <a:rPr lang="en-US" sz="2200" b="1" dirty="0">
                <a:solidFill>
                  <a:srgbClr val="0000FF"/>
                </a:solidFill>
              </a:rPr>
              <a:t>active</a:t>
            </a:r>
            <a:r>
              <a:rPr lang="en-US" sz="2200" dirty="0"/>
              <a:t> </a:t>
            </a:r>
            <a:r>
              <a:rPr lang="en-US" sz="2200" b="1" dirty="0">
                <a:solidFill>
                  <a:srgbClr val="0000FF"/>
                </a:solidFill>
              </a:rPr>
              <a:t>substance</a:t>
            </a:r>
            <a:r>
              <a:rPr lang="en-US" sz="2200" dirty="0"/>
              <a:t> is </a:t>
            </a:r>
            <a:r>
              <a:rPr lang="en-US" sz="2200" b="1" dirty="0">
                <a:solidFill>
                  <a:srgbClr val="0000FF"/>
                </a:solidFill>
              </a:rPr>
              <a:t>highly</a:t>
            </a:r>
            <a:r>
              <a:rPr lang="en-US" sz="2200" dirty="0"/>
              <a:t> </a:t>
            </a:r>
            <a:r>
              <a:rPr lang="en-US" sz="2200" b="1" dirty="0">
                <a:solidFill>
                  <a:srgbClr val="0000FF"/>
                </a:solidFill>
              </a:rPr>
              <a:t>similar</a:t>
            </a:r>
            <a:r>
              <a:rPr lang="en-US" sz="2200" dirty="0"/>
              <a:t> to the reference medicine. </a:t>
            </a:r>
          </a:p>
          <a:p>
            <a:pPr marL="0" indent="0" algn="just">
              <a:buNone/>
            </a:pPr>
            <a:r>
              <a:rPr lang="en-US" sz="2200" dirty="0"/>
              <a:t>This is achieved via </a:t>
            </a:r>
            <a:r>
              <a:rPr lang="en-US" sz="2200" b="1" dirty="0">
                <a:solidFill>
                  <a:srgbClr val="C00000"/>
                </a:solidFill>
                <a:highlight>
                  <a:srgbClr val="FFFF00"/>
                </a:highlight>
              </a:rPr>
              <a:t>comprehensive</a:t>
            </a:r>
            <a:r>
              <a:rPr lang="en-US" sz="2200" dirty="0">
                <a:highlight>
                  <a:srgbClr val="FFFF00"/>
                </a:highlight>
              </a:rPr>
              <a:t> </a:t>
            </a:r>
            <a:r>
              <a:rPr lang="en-US" sz="2200" b="1" dirty="0">
                <a:solidFill>
                  <a:srgbClr val="C00000"/>
                </a:solidFill>
                <a:highlight>
                  <a:srgbClr val="FFFF00"/>
                </a:highlight>
              </a:rPr>
              <a:t>comparability</a:t>
            </a:r>
            <a:r>
              <a:rPr lang="en-US" sz="2200" dirty="0">
                <a:highlight>
                  <a:srgbClr val="FFFF00"/>
                </a:highlight>
              </a:rPr>
              <a:t> </a:t>
            </a:r>
            <a:r>
              <a:rPr lang="en-US" sz="2200" b="1" dirty="0">
                <a:solidFill>
                  <a:srgbClr val="C00000"/>
                </a:solidFill>
                <a:highlight>
                  <a:srgbClr val="FFFF00"/>
                </a:highlight>
              </a:rPr>
              <a:t>studies</a:t>
            </a:r>
            <a:r>
              <a:rPr lang="en-US" sz="2200" dirty="0"/>
              <a:t> with reference medicine and on the basis of solid pharmaceutical </a:t>
            </a:r>
            <a:r>
              <a:rPr lang="en-US" sz="2200" b="1" dirty="0">
                <a:solidFill>
                  <a:srgbClr val="0000FF"/>
                </a:solidFill>
                <a:highlight>
                  <a:srgbClr val="FFFF00"/>
                </a:highlight>
              </a:rPr>
              <a:t>quality data</a:t>
            </a:r>
            <a:r>
              <a:rPr lang="en-US" sz="2200" dirty="0"/>
              <a:t>. </a:t>
            </a:r>
          </a:p>
          <a:p>
            <a:pPr marL="0" indent="0" algn="just">
              <a:buNone/>
            </a:pPr>
            <a:r>
              <a:rPr lang="en-US" sz="2200" dirty="0"/>
              <a:t>By demonstrating </a:t>
            </a:r>
            <a:r>
              <a:rPr lang="en-US" sz="2200" b="1" dirty="0">
                <a:solidFill>
                  <a:srgbClr val="0000FF"/>
                </a:solidFill>
              </a:rPr>
              <a:t>high</a:t>
            </a:r>
            <a:r>
              <a:rPr lang="en-US" sz="2200" dirty="0"/>
              <a:t> </a:t>
            </a:r>
            <a:r>
              <a:rPr lang="en-US" sz="2200" b="1" dirty="0">
                <a:solidFill>
                  <a:srgbClr val="0000FF"/>
                </a:solidFill>
              </a:rPr>
              <a:t>similarity</a:t>
            </a:r>
            <a:r>
              <a:rPr lang="en-US" sz="2200" dirty="0"/>
              <a:t> with the reference medicine, the biosimilar can largely </a:t>
            </a:r>
            <a:r>
              <a:rPr lang="en-US" sz="2200" b="1" dirty="0">
                <a:solidFill>
                  <a:srgbClr val="0000FF"/>
                </a:solidFill>
                <a:highlight>
                  <a:srgbClr val="FFFF00"/>
                </a:highlight>
              </a:rPr>
              <a:t>rely</a:t>
            </a:r>
            <a:r>
              <a:rPr lang="en-US" sz="2200" dirty="0">
                <a:highlight>
                  <a:srgbClr val="FFFF00"/>
                </a:highlight>
              </a:rPr>
              <a:t> on </a:t>
            </a:r>
            <a:r>
              <a:rPr lang="en-US" sz="2200" dirty="0"/>
              <a:t>the </a:t>
            </a:r>
            <a:r>
              <a:rPr lang="en-US" sz="2200" b="1" dirty="0">
                <a:solidFill>
                  <a:srgbClr val="0000FF"/>
                </a:solidFill>
              </a:rPr>
              <a:t>efficacy</a:t>
            </a:r>
            <a:r>
              <a:rPr lang="en-US" sz="2200" dirty="0"/>
              <a:t> and </a:t>
            </a:r>
            <a:r>
              <a:rPr lang="en-US" sz="2200" b="1" dirty="0">
                <a:solidFill>
                  <a:srgbClr val="0000FF"/>
                </a:solidFill>
              </a:rPr>
              <a:t>safety</a:t>
            </a:r>
            <a:r>
              <a:rPr lang="en-US" sz="2200" dirty="0"/>
              <a:t> </a:t>
            </a:r>
            <a:r>
              <a:rPr lang="en-US" sz="2200" b="1" dirty="0">
                <a:solidFill>
                  <a:srgbClr val="0000FF"/>
                </a:solidFill>
              </a:rPr>
              <a:t>experience</a:t>
            </a:r>
            <a:r>
              <a:rPr lang="en-US" sz="2200" dirty="0"/>
              <a:t> gained with the </a:t>
            </a:r>
            <a:r>
              <a:rPr lang="en-US" sz="2200" b="1" dirty="0">
                <a:solidFill>
                  <a:srgbClr val="0000FF"/>
                </a:solidFill>
                <a:highlight>
                  <a:srgbClr val="FFFF00"/>
                </a:highlight>
              </a:rPr>
              <a:t>reference</a:t>
            </a:r>
            <a:r>
              <a:rPr lang="en-US" sz="2200" dirty="0">
                <a:highlight>
                  <a:srgbClr val="FFFF00"/>
                </a:highlight>
              </a:rPr>
              <a:t> medicine.</a:t>
            </a:r>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24</a:t>
            </a:fld>
            <a:endParaRPr lang="en-CA"/>
          </a:p>
        </p:txBody>
      </p:sp>
    </p:spTree>
    <p:extLst>
      <p:ext uri="{BB962C8B-B14F-4D97-AF65-F5344CB8AC3E}">
        <p14:creationId xmlns:p14="http://schemas.microsoft.com/office/powerpoint/2010/main" val="375355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25</a:t>
            </a:fld>
            <a:endParaRPr lang="en-CA"/>
          </a:p>
        </p:txBody>
      </p:sp>
      <p:pic>
        <p:nvPicPr>
          <p:cNvPr id="6" name="Picture 5"/>
          <p:cNvPicPr>
            <a:picLocks noChangeAspect="1"/>
          </p:cNvPicPr>
          <p:nvPr/>
        </p:nvPicPr>
        <p:blipFill>
          <a:blip r:embed="rId2"/>
          <a:stretch>
            <a:fillRect/>
          </a:stretch>
        </p:blipFill>
        <p:spPr>
          <a:xfrm>
            <a:off x="918440" y="518706"/>
            <a:ext cx="10355120" cy="5820587"/>
          </a:xfrm>
          <a:prstGeom prst="rect">
            <a:avLst/>
          </a:prstGeom>
        </p:spPr>
      </p:pic>
    </p:spTree>
    <p:extLst>
      <p:ext uri="{BB962C8B-B14F-4D97-AF65-F5344CB8AC3E}">
        <p14:creationId xmlns:p14="http://schemas.microsoft.com/office/powerpoint/2010/main" val="4107897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Data requirements </a:t>
            </a:r>
            <a:r>
              <a:rPr lang="en-US" b="1" dirty="0"/>
              <a:t>for approval: </a:t>
            </a:r>
            <a:br>
              <a:rPr lang="en-US" b="1" dirty="0"/>
            </a:br>
            <a:r>
              <a:rPr lang="en-US" b="1" dirty="0"/>
              <a:t>a scientifically tailored package</a:t>
            </a:r>
            <a:endParaRPr lang="en-CA" dirty="0"/>
          </a:p>
        </p:txBody>
      </p:sp>
      <p:sp>
        <p:nvSpPr>
          <p:cNvPr id="3" name="Content Placeholder 2"/>
          <p:cNvSpPr>
            <a:spLocks noGrp="1"/>
          </p:cNvSpPr>
          <p:nvPr>
            <p:ph idx="1"/>
          </p:nvPr>
        </p:nvSpPr>
        <p:spPr/>
        <p:txBody>
          <a:bodyPr/>
          <a:lstStyle/>
          <a:p>
            <a:pPr marL="0" indent="0" algn="just">
              <a:lnSpc>
                <a:spcPct val="100000"/>
              </a:lnSpc>
              <a:buNone/>
            </a:pPr>
            <a:r>
              <a:rPr lang="en-US" dirty="0"/>
              <a:t>The </a:t>
            </a:r>
            <a:r>
              <a:rPr lang="en-US" b="1" dirty="0">
                <a:solidFill>
                  <a:srgbClr val="00B050"/>
                </a:solidFill>
                <a:highlight>
                  <a:srgbClr val="FFFF00"/>
                </a:highlight>
              </a:rPr>
              <a:t>non-clinical</a:t>
            </a:r>
            <a:r>
              <a:rPr lang="en-US" dirty="0">
                <a:highlight>
                  <a:srgbClr val="FFFF00"/>
                </a:highlight>
              </a:rPr>
              <a:t> and </a:t>
            </a:r>
            <a:r>
              <a:rPr lang="en-US" b="1" dirty="0">
                <a:solidFill>
                  <a:srgbClr val="00B050"/>
                </a:solidFill>
                <a:highlight>
                  <a:srgbClr val="FFFF00"/>
                </a:highlight>
              </a:rPr>
              <a:t>clinical</a:t>
            </a:r>
            <a:r>
              <a:rPr lang="en-US" dirty="0">
                <a:highlight>
                  <a:srgbClr val="FFFF00"/>
                </a:highlight>
              </a:rPr>
              <a:t> data </a:t>
            </a:r>
            <a:r>
              <a:rPr lang="en-US" dirty="0"/>
              <a:t>needed to approve a </a:t>
            </a:r>
            <a:r>
              <a:rPr lang="en-US" b="1" dirty="0">
                <a:solidFill>
                  <a:srgbClr val="00B050"/>
                </a:solidFill>
                <a:highlight>
                  <a:srgbClr val="FFFF00"/>
                </a:highlight>
              </a:rPr>
              <a:t>biosimilar</a:t>
            </a:r>
            <a:r>
              <a:rPr lang="en-US" dirty="0"/>
              <a:t> are </a:t>
            </a:r>
            <a:r>
              <a:rPr lang="en-US" b="1" dirty="0">
                <a:solidFill>
                  <a:srgbClr val="C00000"/>
                </a:solidFill>
                <a:highlight>
                  <a:srgbClr val="FFFF00"/>
                </a:highlight>
              </a:rPr>
              <a:t>different</a:t>
            </a:r>
            <a:r>
              <a:rPr lang="en-US" dirty="0"/>
              <a:t> from those needed for a </a:t>
            </a:r>
            <a:r>
              <a:rPr lang="en-US" b="1" dirty="0">
                <a:solidFill>
                  <a:srgbClr val="00B050"/>
                </a:solidFill>
              </a:rPr>
              <a:t>biological</a:t>
            </a:r>
            <a:r>
              <a:rPr lang="en-US" dirty="0"/>
              <a:t> </a:t>
            </a:r>
            <a:r>
              <a:rPr lang="en-US" b="1" dirty="0">
                <a:solidFill>
                  <a:srgbClr val="00B050"/>
                </a:solidFill>
              </a:rPr>
              <a:t>medicine</a:t>
            </a:r>
            <a:r>
              <a:rPr lang="en-US" dirty="0"/>
              <a:t> with a new active substance.</a:t>
            </a:r>
          </a:p>
          <a:p>
            <a:pPr marL="0" indent="0" algn="just">
              <a:lnSpc>
                <a:spcPct val="100000"/>
              </a:lnSpc>
              <a:buNone/>
            </a:pPr>
            <a:r>
              <a:rPr lang="en-US" dirty="0"/>
              <a:t>This is because, by </a:t>
            </a:r>
            <a:r>
              <a:rPr lang="en-US" b="1" dirty="0">
                <a:solidFill>
                  <a:srgbClr val="00B050"/>
                </a:solidFill>
              </a:rPr>
              <a:t>demonstrating</a:t>
            </a:r>
            <a:r>
              <a:rPr lang="en-US" dirty="0"/>
              <a:t> </a:t>
            </a:r>
            <a:r>
              <a:rPr lang="en-US" b="1" dirty="0">
                <a:solidFill>
                  <a:srgbClr val="C00000"/>
                </a:solidFill>
              </a:rPr>
              <a:t>biosimilarity</a:t>
            </a:r>
            <a:r>
              <a:rPr lang="en-US" dirty="0"/>
              <a:t>, the biosimilar </a:t>
            </a:r>
            <a:r>
              <a:rPr lang="en-US" b="1" dirty="0">
                <a:solidFill>
                  <a:srgbClr val="C00000"/>
                </a:solidFill>
              </a:rPr>
              <a:t>relies on </a:t>
            </a:r>
            <a:r>
              <a:rPr lang="en-US" dirty="0"/>
              <a:t>the </a:t>
            </a:r>
            <a:r>
              <a:rPr lang="en-US" b="1" dirty="0">
                <a:solidFill>
                  <a:srgbClr val="00B050"/>
                </a:solidFill>
              </a:rPr>
              <a:t>safety</a:t>
            </a:r>
            <a:r>
              <a:rPr lang="en-US" dirty="0"/>
              <a:t> and </a:t>
            </a:r>
            <a:r>
              <a:rPr lang="en-US" b="1" dirty="0">
                <a:solidFill>
                  <a:srgbClr val="00B050"/>
                </a:solidFill>
              </a:rPr>
              <a:t>efficacy</a:t>
            </a:r>
            <a:r>
              <a:rPr lang="en-US" dirty="0"/>
              <a:t> </a:t>
            </a:r>
            <a:r>
              <a:rPr lang="en-US" b="1" dirty="0">
                <a:solidFill>
                  <a:srgbClr val="00B050"/>
                </a:solidFill>
              </a:rPr>
              <a:t>experience</a:t>
            </a:r>
            <a:r>
              <a:rPr lang="en-US" dirty="0"/>
              <a:t> gained with the </a:t>
            </a:r>
            <a:r>
              <a:rPr lang="en-US" b="1" dirty="0">
                <a:solidFill>
                  <a:srgbClr val="C00000"/>
                </a:solidFill>
              </a:rPr>
              <a:t>reference</a:t>
            </a:r>
            <a:r>
              <a:rPr lang="en-US" dirty="0"/>
              <a:t> medicine.</a:t>
            </a:r>
            <a:endParaRPr lang="en-CA"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26</a:t>
            </a:fld>
            <a:endParaRPr lang="en-CA"/>
          </a:p>
        </p:txBody>
      </p:sp>
    </p:spTree>
    <p:extLst>
      <p:ext uri="{BB962C8B-B14F-4D97-AF65-F5344CB8AC3E}">
        <p14:creationId xmlns:p14="http://schemas.microsoft.com/office/powerpoint/2010/main" val="1059054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27</a:t>
            </a:fld>
            <a:endParaRPr lang="en-CA"/>
          </a:p>
        </p:txBody>
      </p:sp>
      <p:pic>
        <p:nvPicPr>
          <p:cNvPr id="6" name="Picture 5"/>
          <p:cNvPicPr>
            <a:picLocks noChangeAspect="1"/>
          </p:cNvPicPr>
          <p:nvPr/>
        </p:nvPicPr>
        <p:blipFill>
          <a:blip r:embed="rId2"/>
          <a:stretch>
            <a:fillRect/>
          </a:stretch>
        </p:blipFill>
        <p:spPr>
          <a:xfrm>
            <a:off x="435429" y="649288"/>
            <a:ext cx="11299371" cy="5820672"/>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7C433B81-09BF-82A2-449D-CDA641E2198D}"/>
                  </a:ext>
                </a:extLst>
              </p14:cNvPr>
              <p14:cNvContentPartPr/>
              <p14:nvPr/>
            </p14:nvContentPartPr>
            <p14:xfrm>
              <a:off x="753400" y="1701240"/>
              <a:ext cx="2363040" cy="52560"/>
            </p14:xfrm>
          </p:contentPart>
        </mc:Choice>
        <mc:Fallback xmlns="">
          <p:pic>
            <p:nvPicPr>
              <p:cNvPr id="7" name="Ink 6">
                <a:extLst>
                  <a:ext uri="{FF2B5EF4-FFF2-40B4-BE49-F238E27FC236}">
                    <a16:creationId xmlns:a16="http://schemas.microsoft.com/office/drawing/2014/main" id="{7C433B81-09BF-82A2-449D-CDA641E2198D}"/>
                  </a:ext>
                </a:extLst>
              </p:cNvPr>
              <p:cNvPicPr/>
              <p:nvPr/>
            </p:nvPicPr>
            <p:blipFill>
              <a:blip r:embed="rId7"/>
              <a:stretch>
                <a:fillRect/>
              </a:stretch>
            </p:blipFill>
            <p:spPr>
              <a:xfrm>
                <a:off x="699400" y="1593240"/>
                <a:ext cx="24706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685639E3-8F33-8293-0E83-5B91315657DC}"/>
                  </a:ext>
                </a:extLst>
              </p14:cNvPr>
              <p14:cNvContentPartPr/>
              <p14:nvPr/>
            </p14:nvContentPartPr>
            <p14:xfrm>
              <a:off x="6341320" y="1928760"/>
              <a:ext cx="1904760" cy="35280"/>
            </p14:xfrm>
          </p:contentPart>
        </mc:Choice>
        <mc:Fallback xmlns="">
          <p:pic>
            <p:nvPicPr>
              <p:cNvPr id="8" name="Ink 7">
                <a:extLst>
                  <a:ext uri="{FF2B5EF4-FFF2-40B4-BE49-F238E27FC236}">
                    <a16:creationId xmlns:a16="http://schemas.microsoft.com/office/drawing/2014/main" id="{685639E3-8F33-8293-0E83-5B91315657DC}"/>
                  </a:ext>
                </a:extLst>
              </p:cNvPr>
              <p:cNvPicPr/>
              <p:nvPr/>
            </p:nvPicPr>
            <p:blipFill>
              <a:blip r:embed="rId9"/>
              <a:stretch>
                <a:fillRect/>
              </a:stretch>
            </p:blipFill>
            <p:spPr>
              <a:xfrm>
                <a:off x="6287320" y="1821120"/>
                <a:ext cx="20124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F4D3DCC6-322D-11A1-E9C7-D908A510535F}"/>
                  </a:ext>
                </a:extLst>
              </p14:cNvPr>
              <p14:cNvContentPartPr/>
              <p14:nvPr/>
            </p14:nvContentPartPr>
            <p14:xfrm>
              <a:off x="8915320" y="1928400"/>
              <a:ext cx="925560" cy="19440"/>
            </p14:xfrm>
          </p:contentPart>
        </mc:Choice>
        <mc:Fallback xmlns="">
          <p:pic>
            <p:nvPicPr>
              <p:cNvPr id="9" name="Ink 8">
                <a:extLst>
                  <a:ext uri="{FF2B5EF4-FFF2-40B4-BE49-F238E27FC236}">
                    <a16:creationId xmlns:a16="http://schemas.microsoft.com/office/drawing/2014/main" id="{F4D3DCC6-322D-11A1-E9C7-D908A510535F}"/>
                  </a:ext>
                </a:extLst>
              </p:cNvPr>
              <p:cNvPicPr/>
              <p:nvPr/>
            </p:nvPicPr>
            <p:blipFill>
              <a:blip r:embed="rId11"/>
              <a:stretch>
                <a:fillRect/>
              </a:stretch>
            </p:blipFill>
            <p:spPr>
              <a:xfrm>
                <a:off x="8861680" y="1820400"/>
                <a:ext cx="10332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A00ADDBB-E2C3-60CB-0590-126C940E2D78}"/>
                  </a:ext>
                </a:extLst>
              </p14:cNvPr>
              <p14:cNvContentPartPr/>
              <p14:nvPr/>
            </p14:nvContentPartPr>
            <p14:xfrm>
              <a:off x="1600120" y="2505120"/>
              <a:ext cx="1963800" cy="27000"/>
            </p14:xfrm>
          </p:contentPart>
        </mc:Choice>
        <mc:Fallback xmlns="">
          <p:pic>
            <p:nvPicPr>
              <p:cNvPr id="10" name="Ink 9">
                <a:extLst>
                  <a:ext uri="{FF2B5EF4-FFF2-40B4-BE49-F238E27FC236}">
                    <a16:creationId xmlns:a16="http://schemas.microsoft.com/office/drawing/2014/main" id="{A00ADDBB-E2C3-60CB-0590-126C940E2D78}"/>
                  </a:ext>
                </a:extLst>
              </p:cNvPr>
              <p:cNvPicPr/>
              <p:nvPr/>
            </p:nvPicPr>
            <p:blipFill>
              <a:blip r:embed="rId13"/>
              <a:stretch>
                <a:fillRect/>
              </a:stretch>
            </p:blipFill>
            <p:spPr>
              <a:xfrm>
                <a:off x="1546120" y="2397120"/>
                <a:ext cx="2071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45922625-A436-7A78-B5F6-0765382B6037}"/>
                  </a:ext>
                </a:extLst>
              </p14:cNvPr>
              <p14:cNvContentPartPr/>
              <p14:nvPr/>
            </p14:nvContentPartPr>
            <p14:xfrm>
              <a:off x="10058320" y="2293800"/>
              <a:ext cx="1236960" cy="26640"/>
            </p14:xfrm>
          </p:contentPart>
        </mc:Choice>
        <mc:Fallback xmlns="">
          <p:pic>
            <p:nvPicPr>
              <p:cNvPr id="11" name="Ink 10">
                <a:extLst>
                  <a:ext uri="{FF2B5EF4-FFF2-40B4-BE49-F238E27FC236}">
                    <a16:creationId xmlns:a16="http://schemas.microsoft.com/office/drawing/2014/main" id="{45922625-A436-7A78-B5F6-0765382B6037}"/>
                  </a:ext>
                </a:extLst>
              </p:cNvPr>
              <p:cNvPicPr/>
              <p:nvPr/>
            </p:nvPicPr>
            <p:blipFill>
              <a:blip r:embed="rId15"/>
              <a:stretch>
                <a:fillRect/>
              </a:stretch>
            </p:blipFill>
            <p:spPr>
              <a:xfrm>
                <a:off x="10004680" y="2185800"/>
                <a:ext cx="13446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97D984EE-AE5A-B67A-D6AF-ADA9933CCE25}"/>
                  </a:ext>
                </a:extLst>
              </p14:cNvPr>
              <p14:cNvContentPartPr/>
              <p14:nvPr/>
            </p14:nvContentPartPr>
            <p14:xfrm>
              <a:off x="9872200" y="2479920"/>
              <a:ext cx="1320120" cy="60120"/>
            </p14:xfrm>
          </p:contentPart>
        </mc:Choice>
        <mc:Fallback xmlns="">
          <p:pic>
            <p:nvPicPr>
              <p:cNvPr id="12" name="Ink 11">
                <a:extLst>
                  <a:ext uri="{FF2B5EF4-FFF2-40B4-BE49-F238E27FC236}">
                    <a16:creationId xmlns:a16="http://schemas.microsoft.com/office/drawing/2014/main" id="{97D984EE-AE5A-B67A-D6AF-ADA9933CCE25}"/>
                  </a:ext>
                </a:extLst>
              </p:cNvPr>
              <p:cNvPicPr/>
              <p:nvPr/>
            </p:nvPicPr>
            <p:blipFill>
              <a:blip r:embed="rId17"/>
              <a:stretch>
                <a:fillRect/>
              </a:stretch>
            </p:blipFill>
            <p:spPr>
              <a:xfrm>
                <a:off x="9818200" y="2372280"/>
                <a:ext cx="14277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 name="Ink 2">
                <a:extLst>
                  <a:ext uri="{FF2B5EF4-FFF2-40B4-BE49-F238E27FC236}">
                    <a16:creationId xmlns:a16="http://schemas.microsoft.com/office/drawing/2014/main" id="{D62AEED8-0DE8-A340-6389-E38C783D098B}"/>
                  </a:ext>
                </a:extLst>
              </p14:cNvPr>
              <p14:cNvContentPartPr/>
              <p14:nvPr/>
            </p14:nvContentPartPr>
            <p14:xfrm>
              <a:off x="727840" y="2912280"/>
              <a:ext cx="1278360" cy="360"/>
            </p14:xfrm>
          </p:contentPart>
        </mc:Choice>
        <mc:Fallback xmlns="">
          <p:pic>
            <p:nvPicPr>
              <p:cNvPr id="3" name="Ink 2">
                <a:extLst>
                  <a:ext uri="{FF2B5EF4-FFF2-40B4-BE49-F238E27FC236}">
                    <a16:creationId xmlns:a16="http://schemas.microsoft.com/office/drawing/2014/main" id="{D62AEED8-0DE8-A340-6389-E38C783D098B}"/>
                  </a:ext>
                </a:extLst>
              </p:cNvPr>
              <p:cNvPicPr/>
              <p:nvPr/>
            </p:nvPicPr>
            <p:blipFill>
              <a:blip r:embed="rId19"/>
              <a:stretch>
                <a:fillRect/>
              </a:stretch>
            </p:blipFill>
            <p:spPr>
              <a:xfrm>
                <a:off x="673840" y="2804640"/>
                <a:ext cx="138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F4D5FA48-3939-7C5A-1F2F-69309BDBEE90}"/>
                  </a:ext>
                </a:extLst>
              </p14:cNvPr>
              <p14:cNvContentPartPr/>
              <p14:nvPr/>
            </p14:nvContentPartPr>
            <p14:xfrm>
              <a:off x="2954440" y="2833800"/>
              <a:ext cx="526320" cy="19440"/>
            </p14:xfrm>
          </p:contentPart>
        </mc:Choice>
        <mc:Fallback xmlns="">
          <p:pic>
            <p:nvPicPr>
              <p:cNvPr id="13" name="Ink 12">
                <a:extLst>
                  <a:ext uri="{FF2B5EF4-FFF2-40B4-BE49-F238E27FC236}">
                    <a16:creationId xmlns:a16="http://schemas.microsoft.com/office/drawing/2014/main" id="{F4D5FA48-3939-7C5A-1F2F-69309BDBEE90}"/>
                  </a:ext>
                </a:extLst>
              </p:cNvPr>
              <p:cNvPicPr/>
              <p:nvPr/>
            </p:nvPicPr>
            <p:blipFill>
              <a:blip r:embed="rId21"/>
              <a:stretch>
                <a:fillRect/>
              </a:stretch>
            </p:blipFill>
            <p:spPr>
              <a:xfrm>
                <a:off x="2900440" y="2726160"/>
                <a:ext cx="6339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8B302384-A4D5-F57E-11B9-AC4670087654}"/>
                  </a:ext>
                </a:extLst>
              </p14:cNvPr>
              <p14:cNvContentPartPr/>
              <p14:nvPr/>
            </p14:nvContentPartPr>
            <p14:xfrm>
              <a:off x="3868840" y="2852520"/>
              <a:ext cx="1414080" cy="34920"/>
            </p14:xfrm>
          </p:contentPart>
        </mc:Choice>
        <mc:Fallback xmlns="">
          <p:pic>
            <p:nvPicPr>
              <p:cNvPr id="14" name="Ink 13">
                <a:extLst>
                  <a:ext uri="{FF2B5EF4-FFF2-40B4-BE49-F238E27FC236}">
                    <a16:creationId xmlns:a16="http://schemas.microsoft.com/office/drawing/2014/main" id="{8B302384-A4D5-F57E-11B9-AC4670087654}"/>
                  </a:ext>
                </a:extLst>
              </p:cNvPr>
              <p:cNvPicPr/>
              <p:nvPr/>
            </p:nvPicPr>
            <p:blipFill>
              <a:blip r:embed="rId23"/>
              <a:stretch>
                <a:fillRect/>
              </a:stretch>
            </p:blipFill>
            <p:spPr>
              <a:xfrm>
                <a:off x="3815200" y="2744520"/>
                <a:ext cx="15217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EDC66254-5BC6-0FAE-8381-1BFC253D2C91}"/>
                  </a:ext>
                </a:extLst>
              </p14:cNvPr>
              <p14:cNvContentPartPr/>
              <p14:nvPr/>
            </p14:nvContentPartPr>
            <p14:xfrm>
              <a:off x="761680" y="3022440"/>
              <a:ext cx="770040" cy="42840"/>
            </p14:xfrm>
          </p:contentPart>
        </mc:Choice>
        <mc:Fallback xmlns="">
          <p:pic>
            <p:nvPicPr>
              <p:cNvPr id="15" name="Ink 14">
                <a:extLst>
                  <a:ext uri="{FF2B5EF4-FFF2-40B4-BE49-F238E27FC236}">
                    <a16:creationId xmlns:a16="http://schemas.microsoft.com/office/drawing/2014/main" id="{EDC66254-5BC6-0FAE-8381-1BFC253D2C91}"/>
                  </a:ext>
                </a:extLst>
              </p:cNvPr>
              <p:cNvPicPr/>
              <p:nvPr/>
            </p:nvPicPr>
            <p:blipFill>
              <a:blip r:embed="rId25"/>
              <a:stretch>
                <a:fillRect/>
              </a:stretch>
            </p:blipFill>
            <p:spPr>
              <a:xfrm>
                <a:off x="708040" y="2914440"/>
                <a:ext cx="8776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C1B850F6-AD68-4212-783A-51D2E9793139}"/>
                  </a:ext>
                </a:extLst>
              </p14:cNvPr>
              <p14:cNvContentPartPr/>
              <p14:nvPr/>
            </p14:nvContentPartPr>
            <p14:xfrm>
              <a:off x="795520" y="3267960"/>
              <a:ext cx="1371240" cy="34560"/>
            </p14:xfrm>
          </p:contentPart>
        </mc:Choice>
        <mc:Fallback xmlns="">
          <p:pic>
            <p:nvPicPr>
              <p:cNvPr id="16" name="Ink 15">
                <a:extLst>
                  <a:ext uri="{FF2B5EF4-FFF2-40B4-BE49-F238E27FC236}">
                    <a16:creationId xmlns:a16="http://schemas.microsoft.com/office/drawing/2014/main" id="{C1B850F6-AD68-4212-783A-51D2E9793139}"/>
                  </a:ext>
                </a:extLst>
              </p:cNvPr>
              <p:cNvPicPr/>
              <p:nvPr/>
            </p:nvPicPr>
            <p:blipFill>
              <a:blip r:embed="rId27"/>
              <a:stretch>
                <a:fillRect/>
              </a:stretch>
            </p:blipFill>
            <p:spPr>
              <a:xfrm>
                <a:off x="741880" y="3160320"/>
                <a:ext cx="14788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B722E0E0-A10B-8E5B-B3C3-4A4339E1F405}"/>
                  </a:ext>
                </a:extLst>
              </p14:cNvPr>
              <p14:cNvContentPartPr/>
              <p14:nvPr/>
            </p14:nvContentPartPr>
            <p14:xfrm>
              <a:off x="6282280" y="2886720"/>
              <a:ext cx="1543320" cy="43200"/>
            </p14:xfrm>
          </p:contentPart>
        </mc:Choice>
        <mc:Fallback xmlns="">
          <p:pic>
            <p:nvPicPr>
              <p:cNvPr id="17" name="Ink 16">
                <a:extLst>
                  <a:ext uri="{FF2B5EF4-FFF2-40B4-BE49-F238E27FC236}">
                    <a16:creationId xmlns:a16="http://schemas.microsoft.com/office/drawing/2014/main" id="{B722E0E0-A10B-8E5B-B3C3-4A4339E1F405}"/>
                  </a:ext>
                </a:extLst>
              </p:cNvPr>
              <p:cNvPicPr/>
              <p:nvPr/>
            </p:nvPicPr>
            <p:blipFill>
              <a:blip r:embed="rId29"/>
              <a:stretch>
                <a:fillRect/>
              </a:stretch>
            </p:blipFill>
            <p:spPr>
              <a:xfrm>
                <a:off x="6228640" y="2779080"/>
                <a:ext cx="16509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6EF77AD0-D1CE-F997-1235-CF206DB848E8}"/>
                  </a:ext>
                </a:extLst>
              </p14:cNvPr>
              <p14:cNvContentPartPr/>
              <p14:nvPr/>
            </p14:nvContentPartPr>
            <p14:xfrm>
              <a:off x="8009200" y="2836320"/>
              <a:ext cx="1244520" cy="360"/>
            </p14:xfrm>
          </p:contentPart>
        </mc:Choice>
        <mc:Fallback xmlns="">
          <p:pic>
            <p:nvPicPr>
              <p:cNvPr id="18" name="Ink 17">
                <a:extLst>
                  <a:ext uri="{FF2B5EF4-FFF2-40B4-BE49-F238E27FC236}">
                    <a16:creationId xmlns:a16="http://schemas.microsoft.com/office/drawing/2014/main" id="{6EF77AD0-D1CE-F997-1235-CF206DB848E8}"/>
                  </a:ext>
                </a:extLst>
              </p:cNvPr>
              <p:cNvPicPr/>
              <p:nvPr/>
            </p:nvPicPr>
            <p:blipFill>
              <a:blip r:embed="rId31"/>
              <a:stretch>
                <a:fillRect/>
              </a:stretch>
            </p:blipFill>
            <p:spPr>
              <a:xfrm>
                <a:off x="7955200" y="2728320"/>
                <a:ext cx="13521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C6279F6E-E52C-8DB5-C677-1511DCA7CB47}"/>
                  </a:ext>
                </a:extLst>
              </p14:cNvPr>
              <p14:cNvContentPartPr/>
              <p14:nvPr/>
            </p14:nvContentPartPr>
            <p14:xfrm>
              <a:off x="9448480" y="2836320"/>
              <a:ext cx="596880" cy="360"/>
            </p14:xfrm>
          </p:contentPart>
        </mc:Choice>
        <mc:Fallback xmlns="">
          <p:pic>
            <p:nvPicPr>
              <p:cNvPr id="19" name="Ink 18">
                <a:extLst>
                  <a:ext uri="{FF2B5EF4-FFF2-40B4-BE49-F238E27FC236}">
                    <a16:creationId xmlns:a16="http://schemas.microsoft.com/office/drawing/2014/main" id="{C6279F6E-E52C-8DB5-C677-1511DCA7CB47}"/>
                  </a:ext>
                </a:extLst>
              </p:cNvPr>
              <p:cNvPicPr/>
              <p:nvPr/>
            </p:nvPicPr>
            <p:blipFill>
              <a:blip r:embed="rId33"/>
              <a:stretch>
                <a:fillRect/>
              </a:stretch>
            </p:blipFill>
            <p:spPr>
              <a:xfrm>
                <a:off x="9394840" y="2728320"/>
                <a:ext cx="7045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14EF8CCA-8A6B-8487-CCA6-DB4A0A65E485}"/>
                  </a:ext>
                </a:extLst>
              </p14:cNvPr>
              <p14:cNvContentPartPr/>
              <p14:nvPr/>
            </p14:nvContentPartPr>
            <p14:xfrm>
              <a:off x="685720" y="3592680"/>
              <a:ext cx="442800" cy="41040"/>
            </p14:xfrm>
          </p:contentPart>
        </mc:Choice>
        <mc:Fallback xmlns="">
          <p:pic>
            <p:nvPicPr>
              <p:cNvPr id="20" name="Ink 19">
                <a:extLst>
                  <a:ext uri="{FF2B5EF4-FFF2-40B4-BE49-F238E27FC236}">
                    <a16:creationId xmlns:a16="http://schemas.microsoft.com/office/drawing/2014/main" id="{14EF8CCA-8A6B-8487-CCA6-DB4A0A65E485}"/>
                  </a:ext>
                </a:extLst>
              </p:cNvPr>
              <p:cNvPicPr/>
              <p:nvPr/>
            </p:nvPicPr>
            <p:blipFill>
              <a:blip r:embed="rId35"/>
              <a:stretch>
                <a:fillRect/>
              </a:stretch>
            </p:blipFill>
            <p:spPr>
              <a:xfrm>
                <a:off x="631720" y="3484680"/>
                <a:ext cx="5504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BF0C32A8-EB0E-8D7C-D5E3-3FCFF328EE4B}"/>
                  </a:ext>
                </a:extLst>
              </p14:cNvPr>
              <p14:cNvContentPartPr/>
              <p14:nvPr/>
            </p14:nvContentPartPr>
            <p14:xfrm>
              <a:off x="1414000" y="3554520"/>
              <a:ext cx="699480" cy="27000"/>
            </p14:xfrm>
          </p:contentPart>
        </mc:Choice>
        <mc:Fallback xmlns="">
          <p:pic>
            <p:nvPicPr>
              <p:cNvPr id="21" name="Ink 20">
                <a:extLst>
                  <a:ext uri="{FF2B5EF4-FFF2-40B4-BE49-F238E27FC236}">
                    <a16:creationId xmlns:a16="http://schemas.microsoft.com/office/drawing/2014/main" id="{BF0C32A8-EB0E-8D7C-D5E3-3FCFF328EE4B}"/>
                  </a:ext>
                </a:extLst>
              </p:cNvPr>
              <p:cNvPicPr/>
              <p:nvPr/>
            </p:nvPicPr>
            <p:blipFill>
              <a:blip r:embed="rId37"/>
              <a:stretch>
                <a:fillRect/>
              </a:stretch>
            </p:blipFill>
            <p:spPr>
              <a:xfrm>
                <a:off x="1360000" y="3446880"/>
                <a:ext cx="8071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B5A02663-8860-FE34-C566-8541C9418F3C}"/>
                  </a:ext>
                </a:extLst>
              </p14:cNvPr>
              <p14:cNvContentPartPr/>
              <p14:nvPr/>
            </p14:nvContentPartPr>
            <p14:xfrm>
              <a:off x="3343960" y="3580800"/>
              <a:ext cx="812880" cy="19080"/>
            </p14:xfrm>
          </p:contentPart>
        </mc:Choice>
        <mc:Fallback xmlns="">
          <p:pic>
            <p:nvPicPr>
              <p:cNvPr id="22" name="Ink 21">
                <a:extLst>
                  <a:ext uri="{FF2B5EF4-FFF2-40B4-BE49-F238E27FC236}">
                    <a16:creationId xmlns:a16="http://schemas.microsoft.com/office/drawing/2014/main" id="{B5A02663-8860-FE34-C566-8541C9418F3C}"/>
                  </a:ext>
                </a:extLst>
              </p:cNvPr>
              <p:cNvPicPr/>
              <p:nvPr/>
            </p:nvPicPr>
            <p:blipFill>
              <a:blip r:embed="rId39"/>
              <a:stretch>
                <a:fillRect/>
              </a:stretch>
            </p:blipFill>
            <p:spPr>
              <a:xfrm>
                <a:off x="3290320" y="3472800"/>
                <a:ext cx="9205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9EB64879-49BA-57CE-59F1-E2BACAF033EB}"/>
                  </a:ext>
                </a:extLst>
              </p14:cNvPr>
              <p14:cNvContentPartPr/>
              <p14:nvPr/>
            </p14:nvContentPartPr>
            <p14:xfrm>
              <a:off x="1007560" y="3784560"/>
              <a:ext cx="617760" cy="11880"/>
            </p14:xfrm>
          </p:contentPart>
        </mc:Choice>
        <mc:Fallback xmlns="">
          <p:pic>
            <p:nvPicPr>
              <p:cNvPr id="23" name="Ink 22">
                <a:extLst>
                  <a:ext uri="{FF2B5EF4-FFF2-40B4-BE49-F238E27FC236}">
                    <a16:creationId xmlns:a16="http://schemas.microsoft.com/office/drawing/2014/main" id="{9EB64879-49BA-57CE-59F1-E2BACAF033EB}"/>
                  </a:ext>
                </a:extLst>
              </p:cNvPr>
              <p:cNvPicPr/>
              <p:nvPr/>
            </p:nvPicPr>
            <p:blipFill>
              <a:blip r:embed="rId41"/>
              <a:stretch>
                <a:fillRect/>
              </a:stretch>
            </p:blipFill>
            <p:spPr>
              <a:xfrm>
                <a:off x="953560" y="3676920"/>
                <a:ext cx="7254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Ink 23">
                <a:extLst>
                  <a:ext uri="{FF2B5EF4-FFF2-40B4-BE49-F238E27FC236}">
                    <a16:creationId xmlns:a16="http://schemas.microsoft.com/office/drawing/2014/main" id="{105771A0-DF32-FF82-C51D-5E0756026A7B}"/>
                  </a:ext>
                </a:extLst>
              </p14:cNvPr>
              <p14:cNvContentPartPr/>
              <p14:nvPr/>
            </p14:nvContentPartPr>
            <p14:xfrm>
              <a:off x="6265000" y="3572520"/>
              <a:ext cx="576000" cy="26280"/>
            </p14:xfrm>
          </p:contentPart>
        </mc:Choice>
        <mc:Fallback xmlns="">
          <p:pic>
            <p:nvPicPr>
              <p:cNvPr id="24" name="Ink 23">
                <a:extLst>
                  <a:ext uri="{FF2B5EF4-FFF2-40B4-BE49-F238E27FC236}">
                    <a16:creationId xmlns:a16="http://schemas.microsoft.com/office/drawing/2014/main" id="{105771A0-DF32-FF82-C51D-5E0756026A7B}"/>
                  </a:ext>
                </a:extLst>
              </p:cNvPr>
              <p:cNvPicPr/>
              <p:nvPr/>
            </p:nvPicPr>
            <p:blipFill>
              <a:blip r:embed="rId43"/>
              <a:stretch>
                <a:fillRect/>
              </a:stretch>
            </p:blipFill>
            <p:spPr>
              <a:xfrm>
                <a:off x="6211360" y="3464880"/>
                <a:ext cx="6836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Ink 24">
                <a:extLst>
                  <a:ext uri="{FF2B5EF4-FFF2-40B4-BE49-F238E27FC236}">
                    <a16:creationId xmlns:a16="http://schemas.microsoft.com/office/drawing/2014/main" id="{402D37BC-42AD-DD3D-FBC2-C6D516EC50FD}"/>
                  </a:ext>
                </a:extLst>
              </p14:cNvPr>
              <p14:cNvContentPartPr/>
              <p14:nvPr/>
            </p14:nvContentPartPr>
            <p14:xfrm>
              <a:off x="9254080" y="3589440"/>
              <a:ext cx="1049400" cy="66240"/>
            </p14:xfrm>
          </p:contentPart>
        </mc:Choice>
        <mc:Fallback xmlns="">
          <p:pic>
            <p:nvPicPr>
              <p:cNvPr id="25" name="Ink 24">
                <a:extLst>
                  <a:ext uri="{FF2B5EF4-FFF2-40B4-BE49-F238E27FC236}">
                    <a16:creationId xmlns:a16="http://schemas.microsoft.com/office/drawing/2014/main" id="{402D37BC-42AD-DD3D-FBC2-C6D516EC50FD}"/>
                  </a:ext>
                </a:extLst>
              </p:cNvPr>
              <p:cNvPicPr/>
              <p:nvPr/>
            </p:nvPicPr>
            <p:blipFill>
              <a:blip r:embed="rId45"/>
              <a:stretch>
                <a:fillRect/>
              </a:stretch>
            </p:blipFill>
            <p:spPr>
              <a:xfrm>
                <a:off x="9200080" y="3481800"/>
                <a:ext cx="115704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Ink 25">
                <a:extLst>
                  <a:ext uri="{FF2B5EF4-FFF2-40B4-BE49-F238E27FC236}">
                    <a16:creationId xmlns:a16="http://schemas.microsoft.com/office/drawing/2014/main" id="{8243BED6-1638-AAC7-A06F-9E80748CDC89}"/>
                  </a:ext>
                </a:extLst>
              </p14:cNvPr>
              <p14:cNvContentPartPr/>
              <p14:nvPr/>
            </p14:nvContentPartPr>
            <p14:xfrm>
              <a:off x="6425920" y="3808320"/>
              <a:ext cx="634680" cy="19080"/>
            </p14:xfrm>
          </p:contentPart>
        </mc:Choice>
        <mc:Fallback xmlns="">
          <p:pic>
            <p:nvPicPr>
              <p:cNvPr id="26" name="Ink 25">
                <a:extLst>
                  <a:ext uri="{FF2B5EF4-FFF2-40B4-BE49-F238E27FC236}">
                    <a16:creationId xmlns:a16="http://schemas.microsoft.com/office/drawing/2014/main" id="{8243BED6-1638-AAC7-A06F-9E80748CDC89}"/>
                  </a:ext>
                </a:extLst>
              </p:cNvPr>
              <p:cNvPicPr/>
              <p:nvPr/>
            </p:nvPicPr>
            <p:blipFill>
              <a:blip r:embed="rId47"/>
              <a:stretch>
                <a:fillRect/>
              </a:stretch>
            </p:blipFill>
            <p:spPr>
              <a:xfrm>
                <a:off x="6371920" y="3700320"/>
                <a:ext cx="7423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Ink 26">
                <a:extLst>
                  <a:ext uri="{FF2B5EF4-FFF2-40B4-BE49-F238E27FC236}">
                    <a16:creationId xmlns:a16="http://schemas.microsoft.com/office/drawing/2014/main" id="{DC866EA0-70D4-9486-CC4B-7A37840F6043}"/>
                  </a:ext>
                </a:extLst>
              </p14:cNvPr>
              <p14:cNvContentPartPr/>
              <p14:nvPr/>
            </p14:nvContentPartPr>
            <p14:xfrm>
              <a:off x="7721200" y="3818040"/>
              <a:ext cx="838440" cy="52560"/>
            </p14:xfrm>
          </p:contentPart>
        </mc:Choice>
        <mc:Fallback xmlns="">
          <p:pic>
            <p:nvPicPr>
              <p:cNvPr id="27" name="Ink 26">
                <a:extLst>
                  <a:ext uri="{FF2B5EF4-FFF2-40B4-BE49-F238E27FC236}">
                    <a16:creationId xmlns:a16="http://schemas.microsoft.com/office/drawing/2014/main" id="{DC866EA0-70D4-9486-CC4B-7A37840F6043}"/>
                  </a:ext>
                </a:extLst>
              </p:cNvPr>
              <p:cNvPicPr/>
              <p:nvPr/>
            </p:nvPicPr>
            <p:blipFill>
              <a:blip r:embed="rId49"/>
              <a:stretch>
                <a:fillRect/>
              </a:stretch>
            </p:blipFill>
            <p:spPr>
              <a:xfrm>
                <a:off x="7667200" y="3710040"/>
                <a:ext cx="9460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Ink 27">
                <a:extLst>
                  <a:ext uri="{FF2B5EF4-FFF2-40B4-BE49-F238E27FC236}">
                    <a16:creationId xmlns:a16="http://schemas.microsoft.com/office/drawing/2014/main" id="{D269BAB0-9614-C747-AD5B-569106CEFD51}"/>
                  </a:ext>
                </a:extLst>
              </p14:cNvPr>
              <p14:cNvContentPartPr/>
              <p14:nvPr/>
            </p14:nvContentPartPr>
            <p14:xfrm>
              <a:off x="1049680" y="4080480"/>
              <a:ext cx="601560" cy="51480"/>
            </p14:xfrm>
          </p:contentPart>
        </mc:Choice>
        <mc:Fallback xmlns="">
          <p:pic>
            <p:nvPicPr>
              <p:cNvPr id="28" name="Ink 27">
                <a:extLst>
                  <a:ext uri="{FF2B5EF4-FFF2-40B4-BE49-F238E27FC236}">
                    <a16:creationId xmlns:a16="http://schemas.microsoft.com/office/drawing/2014/main" id="{D269BAB0-9614-C747-AD5B-569106CEFD51}"/>
                  </a:ext>
                </a:extLst>
              </p:cNvPr>
              <p:cNvPicPr/>
              <p:nvPr/>
            </p:nvPicPr>
            <p:blipFill>
              <a:blip r:embed="rId51"/>
              <a:stretch>
                <a:fillRect/>
              </a:stretch>
            </p:blipFill>
            <p:spPr>
              <a:xfrm>
                <a:off x="996040" y="3972480"/>
                <a:ext cx="7092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Ink 28">
                <a:extLst>
                  <a:ext uri="{FF2B5EF4-FFF2-40B4-BE49-F238E27FC236}">
                    <a16:creationId xmlns:a16="http://schemas.microsoft.com/office/drawing/2014/main" id="{C909EB7C-F957-42F0-3D15-7C68A45A5A10}"/>
                  </a:ext>
                </a:extLst>
              </p14:cNvPr>
              <p14:cNvContentPartPr/>
              <p14:nvPr/>
            </p14:nvContentPartPr>
            <p14:xfrm>
              <a:off x="2125000" y="4156080"/>
              <a:ext cx="1303200" cy="35640"/>
            </p14:xfrm>
          </p:contentPart>
        </mc:Choice>
        <mc:Fallback xmlns="">
          <p:pic>
            <p:nvPicPr>
              <p:cNvPr id="29" name="Ink 28">
                <a:extLst>
                  <a:ext uri="{FF2B5EF4-FFF2-40B4-BE49-F238E27FC236}">
                    <a16:creationId xmlns:a16="http://schemas.microsoft.com/office/drawing/2014/main" id="{C909EB7C-F957-42F0-3D15-7C68A45A5A10}"/>
                  </a:ext>
                </a:extLst>
              </p:cNvPr>
              <p:cNvPicPr/>
              <p:nvPr/>
            </p:nvPicPr>
            <p:blipFill>
              <a:blip r:embed="rId53"/>
              <a:stretch>
                <a:fillRect/>
              </a:stretch>
            </p:blipFill>
            <p:spPr>
              <a:xfrm>
                <a:off x="2071000" y="4048440"/>
                <a:ext cx="14108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Ink 29">
                <a:extLst>
                  <a:ext uri="{FF2B5EF4-FFF2-40B4-BE49-F238E27FC236}">
                    <a16:creationId xmlns:a16="http://schemas.microsoft.com/office/drawing/2014/main" id="{51526D69-0CFF-A14C-6584-5FA7C9000853}"/>
                  </a:ext>
                </a:extLst>
              </p14:cNvPr>
              <p14:cNvContentPartPr/>
              <p14:nvPr/>
            </p14:nvContentPartPr>
            <p14:xfrm>
              <a:off x="5325760" y="4123320"/>
              <a:ext cx="558000" cy="360"/>
            </p14:xfrm>
          </p:contentPart>
        </mc:Choice>
        <mc:Fallback xmlns="">
          <p:pic>
            <p:nvPicPr>
              <p:cNvPr id="30" name="Ink 29">
                <a:extLst>
                  <a:ext uri="{FF2B5EF4-FFF2-40B4-BE49-F238E27FC236}">
                    <a16:creationId xmlns:a16="http://schemas.microsoft.com/office/drawing/2014/main" id="{51526D69-0CFF-A14C-6584-5FA7C9000853}"/>
                  </a:ext>
                </a:extLst>
              </p:cNvPr>
              <p:cNvPicPr/>
              <p:nvPr/>
            </p:nvPicPr>
            <p:blipFill>
              <a:blip r:embed="rId55"/>
              <a:stretch>
                <a:fillRect/>
              </a:stretch>
            </p:blipFill>
            <p:spPr>
              <a:xfrm>
                <a:off x="5271760" y="4015320"/>
                <a:ext cx="665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Ink 30">
                <a:extLst>
                  <a:ext uri="{FF2B5EF4-FFF2-40B4-BE49-F238E27FC236}">
                    <a16:creationId xmlns:a16="http://schemas.microsoft.com/office/drawing/2014/main" id="{DF1E9EBD-6C25-EAB4-4553-82BC7BDF0EC7}"/>
                  </a:ext>
                </a:extLst>
              </p14:cNvPr>
              <p14:cNvContentPartPr/>
              <p14:nvPr/>
            </p14:nvContentPartPr>
            <p14:xfrm>
              <a:off x="1185400" y="4308720"/>
              <a:ext cx="550080" cy="17640"/>
            </p14:xfrm>
          </p:contentPart>
        </mc:Choice>
        <mc:Fallback xmlns="">
          <p:pic>
            <p:nvPicPr>
              <p:cNvPr id="31" name="Ink 30">
                <a:extLst>
                  <a:ext uri="{FF2B5EF4-FFF2-40B4-BE49-F238E27FC236}">
                    <a16:creationId xmlns:a16="http://schemas.microsoft.com/office/drawing/2014/main" id="{DF1E9EBD-6C25-EAB4-4553-82BC7BDF0EC7}"/>
                  </a:ext>
                </a:extLst>
              </p:cNvPr>
              <p:cNvPicPr/>
              <p:nvPr/>
            </p:nvPicPr>
            <p:blipFill>
              <a:blip r:embed="rId57"/>
              <a:stretch>
                <a:fillRect/>
              </a:stretch>
            </p:blipFill>
            <p:spPr>
              <a:xfrm>
                <a:off x="1131400" y="4200720"/>
                <a:ext cx="6577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Ink 31">
                <a:extLst>
                  <a:ext uri="{FF2B5EF4-FFF2-40B4-BE49-F238E27FC236}">
                    <a16:creationId xmlns:a16="http://schemas.microsoft.com/office/drawing/2014/main" id="{17989492-C974-F929-A607-B3349D814E23}"/>
                  </a:ext>
                </a:extLst>
              </p14:cNvPr>
              <p14:cNvContentPartPr/>
              <p14:nvPr/>
            </p14:nvContentPartPr>
            <p14:xfrm>
              <a:off x="2142280" y="4392960"/>
              <a:ext cx="295560" cy="9720"/>
            </p14:xfrm>
          </p:contentPart>
        </mc:Choice>
        <mc:Fallback xmlns="">
          <p:pic>
            <p:nvPicPr>
              <p:cNvPr id="32" name="Ink 31">
                <a:extLst>
                  <a:ext uri="{FF2B5EF4-FFF2-40B4-BE49-F238E27FC236}">
                    <a16:creationId xmlns:a16="http://schemas.microsoft.com/office/drawing/2014/main" id="{17989492-C974-F929-A607-B3349D814E23}"/>
                  </a:ext>
                </a:extLst>
              </p:cNvPr>
              <p:cNvPicPr/>
              <p:nvPr/>
            </p:nvPicPr>
            <p:blipFill>
              <a:blip r:embed="rId59"/>
              <a:stretch>
                <a:fillRect/>
              </a:stretch>
            </p:blipFill>
            <p:spPr>
              <a:xfrm>
                <a:off x="2088280" y="4285320"/>
                <a:ext cx="4032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Ink 32">
                <a:extLst>
                  <a:ext uri="{FF2B5EF4-FFF2-40B4-BE49-F238E27FC236}">
                    <a16:creationId xmlns:a16="http://schemas.microsoft.com/office/drawing/2014/main" id="{E893903A-FF56-B71F-E4FA-2C31BBC7423A}"/>
                  </a:ext>
                </a:extLst>
              </p14:cNvPr>
              <p14:cNvContentPartPr/>
              <p14:nvPr/>
            </p14:nvContentPartPr>
            <p14:xfrm>
              <a:off x="4758040" y="4350840"/>
              <a:ext cx="803880" cy="37440"/>
            </p14:xfrm>
          </p:contentPart>
        </mc:Choice>
        <mc:Fallback xmlns="">
          <p:pic>
            <p:nvPicPr>
              <p:cNvPr id="33" name="Ink 32">
                <a:extLst>
                  <a:ext uri="{FF2B5EF4-FFF2-40B4-BE49-F238E27FC236}">
                    <a16:creationId xmlns:a16="http://schemas.microsoft.com/office/drawing/2014/main" id="{E893903A-FF56-B71F-E4FA-2C31BBC7423A}"/>
                  </a:ext>
                </a:extLst>
              </p:cNvPr>
              <p:cNvPicPr/>
              <p:nvPr/>
            </p:nvPicPr>
            <p:blipFill>
              <a:blip r:embed="rId61"/>
              <a:stretch>
                <a:fillRect/>
              </a:stretch>
            </p:blipFill>
            <p:spPr>
              <a:xfrm>
                <a:off x="4704040" y="4242840"/>
                <a:ext cx="9115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Ink 33">
                <a:extLst>
                  <a:ext uri="{FF2B5EF4-FFF2-40B4-BE49-F238E27FC236}">
                    <a16:creationId xmlns:a16="http://schemas.microsoft.com/office/drawing/2014/main" id="{E9D8A46A-6414-7905-BFD8-61E4B9B69C8E}"/>
                  </a:ext>
                </a:extLst>
              </p14:cNvPr>
              <p14:cNvContentPartPr/>
              <p14:nvPr/>
            </p14:nvContentPartPr>
            <p14:xfrm>
              <a:off x="6299200" y="4122960"/>
              <a:ext cx="1201680" cy="34560"/>
            </p14:xfrm>
          </p:contentPart>
        </mc:Choice>
        <mc:Fallback xmlns="">
          <p:pic>
            <p:nvPicPr>
              <p:cNvPr id="34" name="Ink 33">
                <a:extLst>
                  <a:ext uri="{FF2B5EF4-FFF2-40B4-BE49-F238E27FC236}">
                    <a16:creationId xmlns:a16="http://schemas.microsoft.com/office/drawing/2014/main" id="{E9D8A46A-6414-7905-BFD8-61E4B9B69C8E}"/>
                  </a:ext>
                </a:extLst>
              </p:cNvPr>
              <p:cNvPicPr/>
              <p:nvPr/>
            </p:nvPicPr>
            <p:blipFill>
              <a:blip r:embed="rId63"/>
              <a:stretch>
                <a:fillRect/>
              </a:stretch>
            </p:blipFill>
            <p:spPr>
              <a:xfrm>
                <a:off x="6245200" y="4015320"/>
                <a:ext cx="13093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 name="Ink 35">
                <a:extLst>
                  <a:ext uri="{FF2B5EF4-FFF2-40B4-BE49-F238E27FC236}">
                    <a16:creationId xmlns:a16="http://schemas.microsoft.com/office/drawing/2014/main" id="{A80D0410-4497-B0AB-AD1C-3FD253282B7C}"/>
                  </a:ext>
                </a:extLst>
              </p14:cNvPr>
              <p14:cNvContentPartPr/>
              <p14:nvPr/>
            </p14:nvContentPartPr>
            <p14:xfrm>
              <a:off x="9236800" y="4182000"/>
              <a:ext cx="796320" cy="360"/>
            </p14:xfrm>
          </p:contentPart>
        </mc:Choice>
        <mc:Fallback xmlns="">
          <p:pic>
            <p:nvPicPr>
              <p:cNvPr id="36" name="Ink 35">
                <a:extLst>
                  <a:ext uri="{FF2B5EF4-FFF2-40B4-BE49-F238E27FC236}">
                    <a16:creationId xmlns:a16="http://schemas.microsoft.com/office/drawing/2014/main" id="{A80D0410-4497-B0AB-AD1C-3FD253282B7C}"/>
                  </a:ext>
                </a:extLst>
              </p:cNvPr>
              <p:cNvPicPr/>
              <p:nvPr/>
            </p:nvPicPr>
            <p:blipFill>
              <a:blip r:embed="rId65"/>
              <a:stretch>
                <a:fillRect/>
              </a:stretch>
            </p:blipFill>
            <p:spPr>
              <a:xfrm>
                <a:off x="9182800" y="4074360"/>
                <a:ext cx="903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 name="Ink 36">
                <a:extLst>
                  <a:ext uri="{FF2B5EF4-FFF2-40B4-BE49-F238E27FC236}">
                    <a16:creationId xmlns:a16="http://schemas.microsoft.com/office/drawing/2014/main" id="{434E2CDF-2E70-D4E1-98B1-59AA1B96B81D}"/>
                  </a:ext>
                </a:extLst>
              </p14:cNvPr>
              <p14:cNvContentPartPr/>
              <p14:nvPr/>
            </p14:nvContentPartPr>
            <p14:xfrm>
              <a:off x="7560640" y="4385760"/>
              <a:ext cx="1100160" cy="16920"/>
            </p14:xfrm>
          </p:contentPart>
        </mc:Choice>
        <mc:Fallback xmlns="">
          <p:pic>
            <p:nvPicPr>
              <p:cNvPr id="37" name="Ink 36">
                <a:extLst>
                  <a:ext uri="{FF2B5EF4-FFF2-40B4-BE49-F238E27FC236}">
                    <a16:creationId xmlns:a16="http://schemas.microsoft.com/office/drawing/2014/main" id="{434E2CDF-2E70-D4E1-98B1-59AA1B96B81D}"/>
                  </a:ext>
                </a:extLst>
              </p:cNvPr>
              <p:cNvPicPr/>
              <p:nvPr/>
            </p:nvPicPr>
            <p:blipFill>
              <a:blip r:embed="rId67"/>
              <a:stretch>
                <a:fillRect/>
              </a:stretch>
            </p:blipFill>
            <p:spPr>
              <a:xfrm>
                <a:off x="7506640" y="4278120"/>
                <a:ext cx="12078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 name="Ink 37">
                <a:extLst>
                  <a:ext uri="{FF2B5EF4-FFF2-40B4-BE49-F238E27FC236}">
                    <a16:creationId xmlns:a16="http://schemas.microsoft.com/office/drawing/2014/main" id="{989B3E6B-91B0-8814-AC72-17935D578D69}"/>
                  </a:ext>
                </a:extLst>
              </p14:cNvPr>
              <p14:cNvContentPartPr/>
              <p14:nvPr/>
            </p14:nvContentPartPr>
            <p14:xfrm>
              <a:off x="4902040" y="4695360"/>
              <a:ext cx="676800" cy="3600"/>
            </p14:xfrm>
          </p:contentPart>
        </mc:Choice>
        <mc:Fallback xmlns="">
          <p:pic>
            <p:nvPicPr>
              <p:cNvPr id="38" name="Ink 37">
                <a:extLst>
                  <a:ext uri="{FF2B5EF4-FFF2-40B4-BE49-F238E27FC236}">
                    <a16:creationId xmlns:a16="http://schemas.microsoft.com/office/drawing/2014/main" id="{989B3E6B-91B0-8814-AC72-17935D578D69}"/>
                  </a:ext>
                </a:extLst>
              </p:cNvPr>
              <p:cNvPicPr/>
              <p:nvPr/>
            </p:nvPicPr>
            <p:blipFill>
              <a:blip r:embed="rId69"/>
              <a:stretch>
                <a:fillRect/>
              </a:stretch>
            </p:blipFill>
            <p:spPr>
              <a:xfrm>
                <a:off x="4848040" y="4587360"/>
                <a:ext cx="7844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9" name="Ink 38">
                <a:extLst>
                  <a:ext uri="{FF2B5EF4-FFF2-40B4-BE49-F238E27FC236}">
                    <a16:creationId xmlns:a16="http://schemas.microsoft.com/office/drawing/2014/main" id="{734E2CBD-C9C0-A272-62E7-F6ABCE2162D8}"/>
                  </a:ext>
                </a:extLst>
              </p14:cNvPr>
              <p14:cNvContentPartPr/>
              <p14:nvPr/>
            </p14:nvContentPartPr>
            <p14:xfrm>
              <a:off x="1972720" y="4876800"/>
              <a:ext cx="1743840" cy="34560"/>
            </p14:xfrm>
          </p:contentPart>
        </mc:Choice>
        <mc:Fallback xmlns="">
          <p:pic>
            <p:nvPicPr>
              <p:cNvPr id="39" name="Ink 38">
                <a:extLst>
                  <a:ext uri="{FF2B5EF4-FFF2-40B4-BE49-F238E27FC236}">
                    <a16:creationId xmlns:a16="http://schemas.microsoft.com/office/drawing/2014/main" id="{734E2CBD-C9C0-A272-62E7-F6ABCE2162D8}"/>
                  </a:ext>
                </a:extLst>
              </p:cNvPr>
              <p:cNvPicPr/>
              <p:nvPr/>
            </p:nvPicPr>
            <p:blipFill>
              <a:blip r:embed="rId71"/>
              <a:stretch>
                <a:fillRect/>
              </a:stretch>
            </p:blipFill>
            <p:spPr>
              <a:xfrm>
                <a:off x="1918720" y="4768800"/>
                <a:ext cx="18514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0" name="Ink 39">
                <a:extLst>
                  <a:ext uri="{FF2B5EF4-FFF2-40B4-BE49-F238E27FC236}">
                    <a16:creationId xmlns:a16="http://schemas.microsoft.com/office/drawing/2014/main" id="{92CE8D8C-0F4D-8EB9-F548-204621844C07}"/>
                  </a:ext>
                </a:extLst>
              </p14:cNvPr>
              <p14:cNvContentPartPr/>
              <p14:nvPr/>
            </p14:nvContentPartPr>
            <p14:xfrm>
              <a:off x="1007560" y="4876440"/>
              <a:ext cx="752400" cy="9000"/>
            </p14:xfrm>
          </p:contentPart>
        </mc:Choice>
        <mc:Fallback xmlns="">
          <p:pic>
            <p:nvPicPr>
              <p:cNvPr id="40" name="Ink 39">
                <a:extLst>
                  <a:ext uri="{FF2B5EF4-FFF2-40B4-BE49-F238E27FC236}">
                    <a16:creationId xmlns:a16="http://schemas.microsoft.com/office/drawing/2014/main" id="{92CE8D8C-0F4D-8EB9-F548-204621844C07}"/>
                  </a:ext>
                </a:extLst>
              </p:cNvPr>
              <p:cNvPicPr/>
              <p:nvPr/>
            </p:nvPicPr>
            <p:blipFill>
              <a:blip r:embed="rId73"/>
              <a:stretch>
                <a:fillRect/>
              </a:stretch>
            </p:blipFill>
            <p:spPr>
              <a:xfrm>
                <a:off x="953560" y="4768800"/>
                <a:ext cx="8600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1" name="Ink 40">
                <a:extLst>
                  <a:ext uri="{FF2B5EF4-FFF2-40B4-BE49-F238E27FC236}">
                    <a16:creationId xmlns:a16="http://schemas.microsoft.com/office/drawing/2014/main" id="{AB58D74B-93C8-B3E3-F319-5E5BD5132D6E}"/>
                  </a:ext>
                </a:extLst>
              </p14:cNvPr>
              <p14:cNvContentPartPr/>
              <p14:nvPr/>
            </p14:nvContentPartPr>
            <p14:xfrm>
              <a:off x="4563280" y="4910280"/>
              <a:ext cx="549360" cy="26280"/>
            </p14:xfrm>
          </p:contentPart>
        </mc:Choice>
        <mc:Fallback xmlns="">
          <p:pic>
            <p:nvPicPr>
              <p:cNvPr id="41" name="Ink 40">
                <a:extLst>
                  <a:ext uri="{FF2B5EF4-FFF2-40B4-BE49-F238E27FC236}">
                    <a16:creationId xmlns:a16="http://schemas.microsoft.com/office/drawing/2014/main" id="{AB58D74B-93C8-B3E3-F319-5E5BD5132D6E}"/>
                  </a:ext>
                </a:extLst>
              </p:cNvPr>
              <p:cNvPicPr/>
              <p:nvPr/>
            </p:nvPicPr>
            <p:blipFill>
              <a:blip r:embed="rId75"/>
              <a:stretch>
                <a:fillRect/>
              </a:stretch>
            </p:blipFill>
            <p:spPr>
              <a:xfrm>
                <a:off x="4509640" y="4802280"/>
                <a:ext cx="6570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Ink 43">
                <a:extLst>
                  <a:ext uri="{FF2B5EF4-FFF2-40B4-BE49-F238E27FC236}">
                    <a16:creationId xmlns:a16="http://schemas.microsoft.com/office/drawing/2014/main" id="{4DFDEFC8-444B-2CD5-3675-A0B70E7481F7}"/>
                  </a:ext>
                </a:extLst>
              </p14:cNvPr>
              <p14:cNvContentPartPr/>
              <p14:nvPr/>
            </p14:nvContentPartPr>
            <p14:xfrm>
              <a:off x="3412000" y="5256600"/>
              <a:ext cx="1673640" cy="18360"/>
            </p14:xfrm>
          </p:contentPart>
        </mc:Choice>
        <mc:Fallback xmlns="">
          <p:pic>
            <p:nvPicPr>
              <p:cNvPr id="44" name="Ink 43">
                <a:extLst>
                  <a:ext uri="{FF2B5EF4-FFF2-40B4-BE49-F238E27FC236}">
                    <a16:creationId xmlns:a16="http://schemas.microsoft.com/office/drawing/2014/main" id="{4DFDEFC8-444B-2CD5-3675-A0B70E7481F7}"/>
                  </a:ext>
                </a:extLst>
              </p:cNvPr>
              <p:cNvPicPr/>
              <p:nvPr/>
            </p:nvPicPr>
            <p:blipFill>
              <a:blip r:embed="rId77"/>
              <a:stretch>
                <a:fillRect/>
              </a:stretch>
            </p:blipFill>
            <p:spPr>
              <a:xfrm>
                <a:off x="3358000" y="5148600"/>
                <a:ext cx="17812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Ink 44">
                <a:extLst>
                  <a:ext uri="{FF2B5EF4-FFF2-40B4-BE49-F238E27FC236}">
                    <a16:creationId xmlns:a16="http://schemas.microsoft.com/office/drawing/2014/main" id="{37BC6394-BCCE-F9C5-EA33-499F7B86C6A3}"/>
                  </a:ext>
                </a:extLst>
              </p14:cNvPr>
              <p14:cNvContentPartPr/>
              <p14:nvPr/>
            </p14:nvContentPartPr>
            <p14:xfrm>
              <a:off x="745120" y="5460720"/>
              <a:ext cx="1031040" cy="360"/>
            </p14:xfrm>
          </p:contentPart>
        </mc:Choice>
        <mc:Fallback xmlns="">
          <p:pic>
            <p:nvPicPr>
              <p:cNvPr id="45" name="Ink 44">
                <a:extLst>
                  <a:ext uri="{FF2B5EF4-FFF2-40B4-BE49-F238E27FC236}">
                    <a16:creationId xmlns:a16="http://schemas.microsoft.com/office/drawing/2014/main" id="{37BC6394-BCCE-F9C5-EA33-499F7B86C6A3}"/>
                  </a:ext>
                </a:extLst>
              </p:cNvPr>
              <p:cNvPicPr/>
              <p:nvPr/>
            </p:nvPicPr>
            <p:blipFill>
              <a:blip r:embed="rId79"/>
              <a:stretch>
                <a:fillRect/>
              </a:stretch>
            </p:blipFill>
            <p:spPr>
              <a:xfrm>
                <a:off x="691120" y="5353080"/>
                <a:ext cx="1138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Ink 45">
                <a:extLst>
                  <a:ext uri="{FF2B5EF4-FFF2-40B4-BE49-F238E27FC236}">
                    <a16:creationId xmlns:a16="http://schemas.microsoft.com/office/drawing/2014/main" id="{07AE4E49-DD95-D698-16E7-40CF973AE34C}"/>
                  </a:ext>
                </a:extLst>
              </p14:cNvPr>
              <p14:cNvContentPartPr/>
              <p14:nvPr/>
            </p14:nvContentPartPr>
            <p14:xfrm>
              <a:off x="9490600" y="4681680"/>
              <a:ext cx="1955520" cy="77040"/>
            </p14:xfrm>
          </p:contentPart>
        </mc:Choice>
        <mc:Fallback xmlns="">
          <p:pic>
            <p:nvPicPr>
              <p:cNvPr id="46" name="Ink 45">
                <a:extLst>
                  <a:ext uri="{FF2B5EF4-FFF2-40B4-BE49-F238E27FC236}">
                    <a16:creationId xmlns:a16="http://schemas.microsoft.com/office/drawing/2014/main" id="{07AE4E49-DD95-D698-16E7-40CF973AE34C}"/>
                  </a:ext>
                </a:extLst>
              </p:cNvPr>
              <p:cNvPicPr/>
              <p:nvPr/>
            </p:nvPicPr>
            <p:blipFill>
              <a:blip r:embed="rId81"/>
              <a:stretch>
                <a:fillRect/>
              </a:stretch>
            </p:blipFill>
            <p:spPr>
              <a:xfrm>
                <a:off x="9436960" y="4573680"/>
                <a:ext cx="20631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Ink 46">
                <a:extLst>
                  <a:ext uri="{FF2B5EF4-FFF2-40B4-BE49-F238E27FC236}">
                    <a16:creationId xmlns:a16="http://schemas.microsoft.com/office/drawing/2014/main" id="{A7FB4F76-B7E8-8488-AB90-901E0092EE33}"/>
                  </a:ext>
                </a:extLst>
              </p14:cNvPr>
              <p14:cNvContentPartPr/>
              <p14:nvPr/>
            </p14:nvContentPartPr>
            <p14:xfrm>
              <a:off x="7162480" y="4868160"/>
              <a:ext cx="1015560" cy="77400"/>
            </p14:xfrm>
          </p:contentPart>
        </mc:Choice>
        <mc:Fallback xmlns="">
          <p:pic>
            <p:nvPicPr>
              <p:cNvPr id="47" name="Ink 46">
                <a:extLst>
                  <a:ext uri="{FF2B5EF4-FFF2-40B4-BE49-F238E27FC236}">
                    <a16:creationId xmlns:a16="http://schemas.microsoft.com/office/drawing/2014/main" id="{A7FB4F76-B7E8-8488-AB90-901E0092EE33}"/>
                  </a:ext>
                </a:extLst>
              </p:cNvPr>
              <p:cNvPicPr/>
              <p:nvPr/>
            </p:nvPicPr>
            <p:blipFill>
              <a:blip r:embed="rId83"/>
              <a:stretch>
                <a:fillRect/>
              </a:stretch>
            </p:blipFill>
            <p:spPr>
              <a:xfrm>
                <a:off x="7108480" y="4760520"/>
                <a:ext cx="112320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Ink 47">
                <a:extLst>
                  <a:ext uri="{FF2B5EF4-FFF2-40B4-BE49-F238E27FC236}">
                    <a16:creationId xmlns:a16="http://schemas.microsoft.com/office/drawing/2014/main" id="{67B72A9F-623F-A43E-6D99-57E7F8C211C9}"/>
                  </a:ext>
                </a:extLst>
              </p14:cNvPr>
              <p14:cNvContentPartPr/>
              <p14:nvPr/>
            </p14:nvContentPartPr>
            <p14:xfrm>
              <a:off x="9829360" y="4918560"/>
              <a:ext cx="889200" cy="18000"/>
            </p14:xfrm>
          </p:contentPart>
        </mc:Choice>
        <mc:Fallback xmlns="">
          <p:pic>
            <p:nvPicPr>
              <p:cNvPr id="48" name="Ink 47">
                <a:extLst>
                  <a:ext uri="{FF2B5EF4-FFF2-40B4-BE49-F238E27FC236}">
                    <a16:creationId xmlns:a16="http://schemas.microsoft.com/office/drawing/2014/main" id="{67B72A9F-623F-A43E-6D99-57E7F8C211C9}"/>
                  </a:ext>
                </a:extLst>
              </p:cNvPr>
              <p:cNvPicPr/>
              <p:nvPr/>
            </p:nvPicPr>
            <p:blipFill>
              <a:blip r:embed="rId85"/>
              <a:stretch>
                <a:fillRect/>
              </a:stretch>
            </p:blipFill>
            <p:spPr>
              <a:xfrm>
                <a:off x="9775360" y="4810920"/>
                <a:ext cx="9968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Ink 48">
                <a:extLst>
                  <a:ext uri="{FF2B5EF4-FFF2-40B4-BE49-F238E27FC236}">
                    <a16:creationId xmlns:a16="http://schemas.microsoft.com/office/drawing/2014/main" id="{45BFA5FC-C949-2527-EF50-CF65150714AE}"/>
                  </a:ext>
                </a:extLst>
              </p14:cNvPr>
              <p14:cNvContentPartPr/>
              <p14:nvPr/>
            </p14:nvContentPartPr>
            <p14:xfrm>
              <a:off x="7840360" y="5045640"/>
              <a:ext cx="956160" cy="34560"/>
            </p14:xfrm>
          </p:contentPart>
        </mc:Choice>
        <mc:Fallback xmlns="">
          <p:pic>
            <p:nvPicPr>
              <p:cNvPr id="49" name="Ink 48">
                <a:extLst>
                  <a:ext uri="{FF2B5EF4-FFF2-40B4-BE49-F238E27FC236}">
                    <a16:creationId xmlns:a16="http://schemas.microsoft.com/office/drawing/2014/main" id="{45BFA5FC-C949-2527-EF50-CF65150714AE}"/>
                  </a:ext>
                </a:extLst>
              </p:cNvPr>
              <p:cNvPicPr/>
              <p:nvPr/>
            </p:nvPicPr>
            <p:blipFill>
              <a:blip r:embed="rId87"/>
              <a:stretch>
                <a:fillRect/>
              </a:stretch>
            </p:blipFill>
            <p:spPr>
              <a:xfrm>
                <a:off x="7786360" y="4938000"/>
                <a:ext cx="10638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Ink 49">
                <a:extLst>
                  <a:ext uri="{FF2B5EF4-FFF2-40B4-BE49-F238E27FC236}">
                    <a16:creationId xmlns:a16="http://schemas.microsoft.com/office/drawing/2014/main" id="{EAA8BBA6-DA1B-A41A-F93E-C656F4D6DA7C}"/>
                  </a:ext>
                </a:extLst>
              </p14:cNvPr>
              <p14:cNvContentPartPr/>
              <p14:nvPr/>
            </p14:nvContentPartPr>
            <p14:xfrm>
              <a:off x="6299200" y="5247960"/>
              <a:ext cx="1063080" cy="9720"/>
            </p14:xfrm>
          </p:contentPart>
        </mc:Choice>
        <mc:Fallback xmlns="">
          <p:pic>
            <p:nvPicPr>
              <p:cNvPr id="50" name="Ink 49">
                <a:extLst>
                  <a:ext uri="{FF2B5EF4-FFF2-40B4-BE49-F238E27FC236}">
                    <a16:creationId xmlns:a16="http://schemas.microsoft.com/office/drawing/2014/main" id="{EAA8BBA6-DA1B-A41A-F93E-C656F4D6DA7C}"/>
                  </a:ext>
                </a:extLst>
              </p:cNvPr>
              <p:cNvPicPr/>
              <p:nvPr/>
            </p:nvPicPr>
            <p:blipFill>
              <a:blip r:embed="rId89"/>
              <a:stretch>
                <a:fillRect/>
              </a:stretch>
            </p:blipFill>
            <p:spPr>
              <a:xfrm>
                <a:off x="6245200" y="5140320"/>
                <a:ext cx="11707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Ink 50">
                <a:extLst>
                  <a:ext uri="{FF2B5EF4-FFF2-40B4-BE49-F238E27FC236}">
                    <a16:creationId xmlns:a16="http://schemas.microsoft.com/office/drawing/2014/main" id="{534E45F8-C120-2333-C38C-D45A00BCA97E}"/>
                  </a:ext>
                </a:extLst>
              </p14:cNvPr>
              <p14:cNvContentPartPr/>
              <p14:nvPr/>
            </p14:nvContentPartPr>
            <p14:xfrm>
              <a:off x="7738480" y="5290800"/>
              <a:ext cx="626040" cy="9720"/>
            </p14:xfrm>
          </p:contentPart>
        </mc:Choice>
        <mc:Fallback xmlns="">
          <p:pic>
            <p:nvPicPr>
              <p:cNvPr id="51" name="Ink 50">
                <a:extLst>
                  <a:ext uri="{FF2B5EF4-FFF2-40B4-BE49-F238E27FC236}">
                    <a16:creationId xmlns:a16="http://schemas.microsoft.com/office/drawing/2014/main" id="{534E45F8-C120-2333-C38C-D45A00BCA97E}"/>
                  </a:ext>
                </a:extLst>
              </p:cNvPr>
              <p:cNvPicPr/>
              <p:nvPr/>
            </p:nvPicPr>
            <p:blipFill>
              <a:blip r:embed="rId91"/>
              <a:stretch>
                <a:fillRect/>
              </a:stretch>
            </p:blipFill>
            <p:spPr>
              <a:xfrm>
                <a:off x="7684480" y="5183160"/>
                <a:ext cx="7336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 name="Ink 51">
                <a:extLst>
                  <a:ext uri="{FF2B5EF4-FFF2-40B4-BE49-F238E27FC236}">
                    <a16:creationId xmlns:a16="http://schemas.microsoft.com/office/drawing/2014/main" id="{F4ED6F97-F88B-BBDA-4EC8-8D933ADA65E7}"/>
                  </a:ext>
                </a:extLst>
              </p14:cNvPr>
              <p14:cNvContentPartPr/>
              <p14:nvPr/>
            </p14:nvContentPartPr>
            <p14:xfrm>
              <a:off x="10651240" y="5214120"/>
              <a:ext cx="752760" cy="43560"/>
            </p14:xfrm>
          </p:contentPart>
        </mc:Choice>
        <mc:Fallback xmlns="">
          <p:pic>
            <p:nvPicPr>
              <p:cNvPr id="52" name="Ink 51">
                <a:extLst>
                  <a:ext uri="{FF2B5EF4-FFF2-40B4-BE49-F238E27FC236}">
                    <a16:creationId xmlns:a16="http://schemas.microsoft.com/office/drawing/2014/main" id="{F4ED6F97-F88B-BBDA-4EC8-8D933ADA65E7}"/>
                  </a:ext>
                </a:extLst>
              </p:cNvPr>
              <p:cNvPicPr/>
              <p:nvPr/>
            </p:nvPicPr>
            <p:blipFill>
              <a:blip r:embed="rId93"/>
              <a:stretch>
                <a:fillRect/>
              </a:stretch>
            </p:blipFill>
            <p:spPr>
              <a:xfrm>
                <a:off x="10597240" y="5106480"/>
                <a:ext cx="8604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Ink 52">
                <a:extLst>
                  <a:ext uri="{FF2B5EF4-FFF2-40B4-BE49-F238E27FC236}">
                    <a16:creationId xmlns:a16="http://schemas.microsoft.com/office/drawing/2014/main" id="{DF074F44-FEF1-E5FB-8EB8-B2488D7AEDBC}"/>
                  </a:ext>
                </a:extLst>
              </p14:cNvPr>
              <p14:cNvContentPartPr/>
              <p14:nvPr/>
            </p14:nvContentPartPr>
            <p14:xfrm>
              <a:off x="3504880" y="5447040"/>
              <a:ext cx="804240" cy="41040"/>
            </p14:xfrm>
          </p:contentPart>
        </mc:Choice>
        <mc:Fallback xmlns="">
          <p:pic>
            <p:nvPicPr>
              <p:cNvPr id="53" name="Ink 52">
                <a:extLst>
                  <a:ext uri="{FF2B5EF4-FFF2-40B4-BE49-F238E27FC236}">
                    <a16:creationId xmlns:a16="http://schemas.microsoft.com/office/drawing/2014/main" id="{DF074F44-FEF1-E5FB-8EB8-B2488D7AEDBC}"/>
                  </a:ext>
                </a:extLst>
              </p:cNvPr>
              <p:cNvPicPr/>
              <p:nvPr/>
            </p:nvPicPr>
            <p:blipFill>
              <a:blip r:embed="rId95"/>
              <a:stretch>
                <a:fillRect/>
              </a:stretch>
            </p:blipFill>
            <p:spPr>
              <a:xfrm>
                <a:off x="3450880" y="5339040"/>
                <a:ext cx="9118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Ink 53">
                <a:extLst>
                  <a:ext uri="{FF2B5EF4-FFF2-40B4-BE49-F238E27FC236}">
                    <a16:creationId xmlns:a16="http://schemas.microsoft.com/office/drawing/2014/main" id="{ED0D771F-EA1A-B5B4-9406-CDC5CA6D6FDC}"/>
                  </a:ext>
                </a:extLst>
              </p14:cNvPr>
              <p14:cNvContentPartPr/>
              <p14:nvPr/>
            </p14:nvContentPartPr>
            <p14:xfrm>
              <a:off x="795520" y="5765640"/>
              <a:ext cx="770400" cy="85320"/>
            </p14:xfrm>
          </p:contentPart>
        </mc:Choice>
        <mc:Fallback xmlns="">
          <p:pic>
            <p:nvPicPr>
              <p:cNvPr id="54" name="Ink 53">
                <a:extLst>
                  <a:ext uri="{FF2B5EF4-FFF2-40B4-BE49-F238E27FC236}">
                    <a16:creationId xmlns:a16="http://schemas.microsoft.com/office/drawing/2014/main" id="{ED0D771F-EA1A-B5B4-9406-CDC5CA6D6FDC}"/>
                  </a:ext>
                </a:extLst>
              </p:cNvPr>
              <p:cNvPicPr/>
              <p:nvPr/>
            </p:nvPicPr>
            <p:blipFill>
              <a:blip r:embed="rId97"/>
              <a:stretch>
                <a:fillRect/>
              </a:stretch>
            </p:blipFill>
            <p:spPr>
              <a:xfrm>
                <a:off x="741880" y="5657640"/>
                <a:ext cx="87804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5" name="Ink 54">
                <a:extLst>
                  <a:ext uri="{FF2B5EF4-FFF2-40B4-BE49-F238E27FC236}">
                    <a16:creationId xmlns:a16="http://schemas.microsoft.com/office/drawing/2014/main" id="{3F6E3121-BDD5-04C8-6760-C448F5A44D5E}"/>
                  </a:ext>
                </a:extLst>
              </p14:cNvPr>
              <p14:cNvContentPartPr/>
              <p14:nvPr/>
            </p14:nvContentPartPr>
            <p14:xfrm>
              <a:off x="1616680" y="5791200"/>
              <a:ext cx="1117440" cy="110520"/>
            </p14:xfrm>
          </p:contentPart>
        </mc:Choice>
        <mc:Fallback xmlns="">
          <p:pic>
            <p:nvPicPr>
              <p:cNvPr id="55" name="Ink 54">
                <a:extLst>
                  <a:ext uri="{FF2B5EF4-FFF2-40B4-BE49-F238E27FC236}">
                    <a16:creationId xmlns:a16="http://schemas.microsoft.com/office/drawing/2014/main" id="{3F6E3121-BDD5-04C8-6760-C448F5A44D5E}"/>
                  </a:ext>
                </a:extLst>
              </p:cNvPr>
              <p:cNvPicPr/>
              <p:nvPr/>
            </p:nvPicPr>
            <p:blipFill>
              <a:blip r:embed="rId99"/>
              <a:stretch>
                <a:fillRect/>
              </a:stretch>
            </p:blipFill>
            <p:spPr>
              <a:xfrm>
                <a:off x="1563040" y="5683200"/>
                <a:ext cx="122508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6" name="Ink 55">
                <a:extLst>
                  <a:ext uri="{FF2B5EF4-FFF2-40B4-BE49-F238E27FC236}">
                    <a16:creationId xmlns:a16="http://schemas.microsoft.com/office/drawing/2014/main" id="{F15A1C28-A061-BE70-B9A8-549781731FDE}"/>
                  </a:ext>
                </a:extLst>
              </p14:cNvPr>
              <p14:cNvContentPartPr/>
              <p14:nvPr/>
            </p14:nvContentPartPr>
            <p14:xfrm>
              <a:off x="1582840" y="6010800"/>
              <a:ext cx="700200" cy="9000"/>
            </p14:xfrm>
          </p:contentPart>
        </mc:Choice>
        <mc:Fallback xmlns="">
          <p:pic>
            <p:nvPicPr>
              <p:cNvPr id="56" name="Ink 55">
                <a:extLst>
                  <a:ext uri="{FF2B5EF4-FFF2-40B4-BE49-F238E27FC236}">
                    <a16:creationId xmlns:a16="http://schemas.microsoft.com/office/drawing/2014/main" id="{F15A1C28-A061-BE70-B9A8-549781731FDE}"/>
                  </a:ext>
                </a:extLst>
              </p:cNvPr>
              <p:cNvPicPr/>
              <p:nvPr/>
            </p:nvPicPr>
            <p:blipFill>
              <a:blip r:embed="rId101"/>
              <a:stretch>
                <a:fillRect/>
              </a:stretch>
            </p:blipFill>
            <p:spPr>
              <a:xfrm>
                <a:off x="1528840" y="5903160"/>
                <a:ext cx="8078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7" name="Ink 56">
                <a:extLst>
                  <a:ext uri="{FF2B5EF4-FFF2-40B4-BE49-F238E27FC236}">
                    <a16:creationId xmlns:a16="http://schemas.microsoft.com/office/drawing/2014/main" id="{0210450B-7BF3-8404-BDF7-0C194F9A92F3}"/>
                  </a:ext>
                </a:extLst>
              </p14:cNvPr>
              <p14:cNvContentPartPr/>
              <p14:nvPr/>
            </p14:nvContentPartPr>
            <p14:xfrm>
              <a:off x="2751400" y="5993520"/>
              <a:ext cx="718920" cy="18000"/>
            </p14:xfrm>
          </p:contentPart>
        </mc:Choice>
        <mc:Fallback xmlns="">
          <p:pic>
            <p:nvPicPr>
              <p:cNvPr id="57" name="Ink 56">
                <a:extLst>
                  <a:ext uri="{FF2B5EF4-FFF2-40B4-BE49-F238E27FC236}">
                    <a16:creationId xmlns:a16="http://schemas.microsoft.com/office/drawing/2014/main" id="{0210450B-7BF3-8404-BDF7-0C194F9A92F3}"/>
                  </a:ext>
                </a:extLst>
              </p:cNvPr>
              <p:cNvPicPr/>
              <p:nvPr/>
            </p:nvPicPr>
            <p:blipFill>
              <a:blip r:embed="rId103"/>
              <a:stretch>
                <a:fillRect/>
              </a:stretch>
            </p:blipFill>
            <p:spPr>
              <a:xfrm>
                <a:off x="2697760" y="5885880"/>
                <a:ext cx="8265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8" name="Ink 57">
                <a:extLst>
                  <a:ext uri="{FF2B5EF4-FFF2-40B4-BE49-F238E27FC236}">
                    <a16:creationId xmlns:a16="http://schemas.microsoft.com/office/drawing/2014/main" id="{6ABF4B3F-DFEF-1D33-F6B5-087C73DE4EE5}"/>
                  </a:ext>
                </a:extLst>
              </p14:cNvPr>
              <p14:cNvContentPartPr/>
              <p14:nvPr/>
            </p14:nvContentPartPr>
            <p14:xfrm>
              <a:off x="6324760" y="5799480"/>
              <a:ext cx="617760" cy="51120"/>
            </p14:xfrm>
          </p:contentPart>
        </mc:Choice>
        <mc:Fallback xmlns="">
          <p:pic>
            <p:nvPicPr>
              <p:cNvPr id="58" name="Ink 57">
                <a:extLst>
                  <a:ext uri="{FF2B5EF4-FFF2-40B4-BE49-F238E27FC236}">
                    <a16:creationId xmlns:a16="http://schemas.microsoft.com/office/drawing/2014/main" id="{6ABF4B3F-DFEF-1D33-F6B5-087C73DE4EE5}"/>
                  </a:ext>
                </a:extLst>
              </p:cNvPr>
              <p:cNvPicPr/>
              <p:nvPr/>
            </p:nvPicPr>
            <p:blipFill>
              <a:blip r:embed="rId105"/>
              <a:stretch>
                <a:fillRect/>
              </a:stretch>
            </p:blipFill>
            <p:spPr>
              <a:xfrm>
                <a:off x="6270760" y="5691480"/>
                <a:ext cx="7254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9" name="Ink 58">
                <a:extLst>
                  <a:ext uri="{FF2B5EF4-FFF2-40B4-BE49-F238E27FC236}">
                    <a16:creationId xmlns:a16="http://schemas.microsoft.com/office/drawing/2014/main" id="{54CC5EB8-595B-BBB0-B38B-0558A18E7D6C}"/>
                  </a:ext>
                </a:extLst>
              </p14:cNvPr>
              <p14:cNvContentPartPr/>
              <p14:nvPr/>
            </p14:nvContentPartPr>
            <p14:xfrm>
              <a:off x="6857920" y="5799120"/>
              <a:ext cx="1118520" cy="26280"/>
            </p14:xfrm>
          </p:contentPart>
        </mc:Choice>
        <mc:Fallback xmlns="">
          <p:pic>
            <p:nvPicPr>
              <p:cNvPr id="59" name="Ink 58">
                <a:extLst>
                  <a:ext uri="{FF2B5EF4-FFF2-40B4-BE49-F238E27FC236}">
                    <a16:creationId xmlns:a16="http://schemas.microsoft.com/office/drawing/2014/main" id="{54CC5EB8-595B-BBB0-B38B-0558A18E7D6C}"/>
                  </a:ext>
                </a:extLst>
              </p:cNvPr>
              <p:cNvPicPr/>
              <p:nvPr/>
            </p:nvPicPr>
            <p:blipFill>
              <a:blip r:embed="rId107"/>
              <a:stretch>
                <a:fillRect/>
              </a:stretch>
            </p:blipFill>
            <p:spPr>
              <a:xfrm>
                <a:off x="6803920" y="5691480"/>
                <a:ext cx="12261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0" name="Ink 59">
                <a:extLst>
                  <a:ext uri="{FF2B5EF4-FFF2-40B4-BE49-F238E27FC236}">
                    <a16:creationId xmlns:a16="http://schemas.microsoft.com/office/drawing/2014/main" id="{D259BB00-2F05-9705-915D-49B45F4250CD}"/>
                  </a:ext>
                </a:extLst>
              </p14:cNvPr>
              <p14:cNvContentPartPr/>
              <p14:nvPr/>
            </p14:nvContentPartPr>
            <p14:xfrm>
              <a:off x="6265000" y="5985600"/>
              <a:ext cx="1150920" cy="18000"/>
            </p14:xfrm>
          </p:contentPart>
        </mc:Choice>
        <mc:Fallback xmlns="">
          <p:pic>
            <p:nvPicPr>
              <p:cNvPr id="60" name="Ink 59">
                <a:extLst>
                  <a:ext uri="{FF2B5EF4-FFF2-40B4-BE49-F238E27FC236}">
                    <a16:creationId xmlns:a16="http://schemas.microsoft.com/office/drawing/2014/main" id="{D259BB00-2F05-9705-915D-49B45F4250CD}"/>
                  </a:ext>
                </a:extLst>
              </p:cNvPr>
              <p:cNvPicPr/>
              <p:nvPr/>
            </p:nvPicPr>
            <p:blipFill>
              <a:blip r:embed="rId109"/>
              <a:stretch>
                <a:fillRect/>
              </a:stretch>
            </p:blipFill>
            <p:spPr>
              <a:xfrm>
                <a:off x="6211360" y="5877600"/>
                <a:ext cx="12585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1" name="Ink 60">
                <a:extLst>
                  <a:ext uri="{FF2B5EF4-FFF2-40B4-BE49-F238E27FC236}">
                    <a16:creationId xmlns:a16="http://schemas.microsoft.com/office/drawing/2014/main" id="{401D3161-4659-4C79-61F7-74039DB6A5F0}"/>
                  </a:ext>
                </a:extLst>
              </p14:cNvPr>
              <p14:cNvContentPartPr/>
              <p14:nvPr/>
            </p14:nvContentPartPr>
            <p14:xfrm>
              <a:off x="8271640" y="5925120"/>
              <a:ext cx="1337400" cy="61560"/>
            </p14:xfrm>
          </p:contentPart>
        </mc:Choice>
        <mc:Fallback xmlns="">
          <p:pic>
            <p:nvPicPr>
              <p:cNvPr id="61" name="Ink 60">
                <a:extLst>
                  <a:ext uri="{FF2B5EF4-FFF2-40B4-BE49-F238E27FC236}">
                    <a16:creationId xmlns:a16="http://schemas.microsoft.com/office/drawing/2014/main" id="{401D3161-4659-4C79-61F7-74039DB6A5F0}"/>
                  </a:ext>
                </a:extLst>
              </p:cNvPr>
              <p:cNvPicPr/>
              <p:nvPr/>
            </p:nvPicPr>
            <p:blipFill>
              <a:blip r:embed="rId111"/>
              <a:stretch>
                <a:fillRect/>
              </a:stretch>
            </p:blipFill>
            <p:spPr>
              <a:xfrm>
                <a:off x="8217640" y="5817480"/>
                <a:ext cx="144504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3" name="Ink 62">
                <a:extLst>
                  <a:ext uri="{FF2B5EF4-FFF2-40B4-BE49-F238E27FC236}">
                    <a16:creationId xmlns:a16="http://schemas.microsoft.com/office/drawing/2014/main" id="{9514353A-B082-8A73-0577-E0365015D2E1}"/>
                  </a:ext>
                </a:extLst>
              </p14:cNvPr>
              <p14:cNvContentPartPr/>
              <p14:nvPr/>
            </p14:nvContentPartPr>
            <p14:xfrm>
              <a:off x="4405495" y="853462"/>
              <a:ext cx="1299600" cy="360"/>
            </p14:xfrm>
          </p:contentPart>
        </mc:Choice>
        <mc:Fallback xmlns="">
          <p:pic>
            <p:nvPicPr>
              <p:cNvPr id="63" name="Ink 62">
                <a:extLst>
                  <a:ext uri="{FF2B5EF4-FFF2-40B4-BE49-F238E27FC236}">
                    <a16:creationId xmlns:a16="http://schemas.microsoft.com/office/drawing/2014/main" id="{9514353A-B082-8A73-0577-E0365015D2E1}"/>
                  </a:ext>
                </a:extLst>
              </p:cNvPr>
              <p:cNvPicPr/>
              <p:nvPr/>
            </p:nvPicPr>
            <p:blipFill>
              <a:blip r:embed="rId113"/>
              <a:stretch>
                <a:fillRect/>
              </a:stretch>
            </p:blipFill>
            <p:spPr>
              <a:xfrm>
                <a:off x="4351495" y="745462"/>
                <a:ext cx="1407240" cy="216000"/>
              </a:xfrm>
              <a:prstGeom prst="rect">
                <a:avLst/>
              </a:prstGeom>
            </p:spPr>
          </p:pic>
        </mc:Fallback>
      </mc:AlternateContent>
    </p:spTree>
    <p:extLst>
      <p:ext uri="{BB962C8B-B14F-4D97-AF65-F5344CB8AC3E}">
        <p14:creationId xmlns:p14="http://schemas.microsoft.com/office/powerpoint/2010/main" val="4230099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Same</a:t>
            </a:r>
            <a:r>
              <a:rPr lang="en-US" b="1" dirty="0"/>
              <a:t> pharmaceutical </a:t>
            </a:r>
            <a:r>
              <a:rPr lang="en-US" b="1" dirty="0">
                <a:solidFill>
                  <a:srgbClr val="C00000"/>
                </a:solidFill>
              </a:rPr>
              <a:t>quality</a:t>
            </a:r>
            <a:r>
              <a:rPr lang="en-US" b="1" dirty="0"/>
              <a:t> </a:t>
            </a:r>
            <a:r>
              <a:rPr lang="en-US" b="1" dirty="0">
                <a:solidFill>
                  <a:srgbClr val="C00000"/>
                </a:solidFill>
              </a:rPr>
              <a:t>standards</a:t>
            </a:r>
            <a:r>
              <a:rPr lang="en-US" b="1" dirty="0"/>
              <a:t> for all medicines</a:t>
            </a:r>
            <a:endParaRPr lang="en-CA" dirty="0"/>
          </a:p>
        </p:txBody>
      </p:sp>
      <p:sp>
        <p:nvSpPr>
          <p:cNvPr id="3" name="Content Placeholder 2"/>
          <p:cNvSpPr>
            <a:spLocks noGrp="1"/>
          </p:cNvSpPr>
          <p:nvPr>
            <p:ph idx="1"/>
          </p:nvPr>
        </p:nvSpPr>
        <p:spPr/>
        <p:txBody>
          <a:bodyPr/>
          <a:lstStyle/>
          <a:p>
            <a:pPr marL="0" indent="0" algn="just">
              <a:lnSpc>
                <a:spcPct val="100000"/>
              </a:lnSpc>
              <a:buNone/>
            </a:pPr>
            <a:r>
              <a:rPr lang="en-US" dirty="0"/>
              <a:t>Companies developing medicines in the EU, including biosimilars, must demonstrate with a </a:t>
            </a:r>
            <a:r>
              <a:rPr lang="en-US" b="1" dirty="0">
                <a:solidFill>
                  <a:srgbClr val="C00000"/>
                </a:solidFill>
              </a:rPr>
              <a:t>large body of data </a:t>
            </a:r>
            <a:r>
              <a:rPr lang="en-US" dirty="0"/>
              <a:t>that the medicine is manufactured to </a:t>
            </a:r>
            <a:r>
              <a:rPr lang="en-US" b="1" dirty="0">
                <a:solidFill>
                  <a:srgbClr val="C00000"/>
                </a:solidFill>
              </a:rPr>
              <a:t>agreed standards </a:t>
            </a:r>
            <a:r>
              <a:rPr lang="en-US" dirty="0"/>
              <a:t>and that it is </a:t>
            </a:r>
            <a:r>
              <a:rPr lang="en-US" b="1" dirty="0">
                <a:solidFill>
                  <a:srgbClr val="C00000"/>
                </a:solidFill>
              </a:rPr>
              <a:t>suitable</a:t>
            </a:r>
            <a:r>
              <a:rPr lang="en-US" dirty="0"/>
              <a:t> for its intended </a:t>
            </a:r>
            <a:r>
              <a:rPr lang="en-US" b="1" dirty="0">
                <a:solidFill>
                  <a:srgbClr val="C00000"/>
                </a:solidFill>
              </a:rPr>
              <a:t>clinical</a:t>
            </a:r>
            <a:r>
              <a:rPr lang="en-US" dirty="0"/>
              <a:t> </a:t>
            </a:r>
            <a:r>
              <a:rPr lang="en-US" b="1" dirty="0">
                <a:solidFill>
                  <a:srgbClr val="C00000"/>
                </a:solidFill>
              </a:rPr>
              <a:t>use</a:t>
            </a:r>
            <a:r>
              <a:rPr lang="en-US" dirty="0"/>
              <a:t> (what is known as ‘</a:t>
            </a:r>
            <a:r>
              <a:rPr lang="en-US" b="1" dirty="0">
                <a:solidFill>
                  <a:srgbClr val="C00000"/>
                </a:solidFill>
                <a:highlight>
                  <a:srgbClr val="FFFF00"/>
                </a:highlight>
              </a:rPr>
              <a:t>pharmaceutical</a:t>
            </a:r>
            <a:r>
              <a:rPr lang="en-US" dirty="0">
                <a:highlight>
                  <a:srgbClr val="FFFF00"/>
                </a:highlight>
              </a:rPr>
              <a:t> </a:t>
            </a:r>
            <a:r>
              <a:rPr lang="en-US" b="1" dirty="0">
                <a:solidFill>
                  <a:srgbClr val="C00000"/>
                </a:solidFill>
                <a:highlight>
                  <a:srgbClr val="FFFF00"/>
                </a:highlight>
              </a:rPr>
              <a:t>quality</a:t>
            </a:r>
            <a:r>
              <a:rPr lang="en-US" dirty="0"/>
              <a:t>’).</a:t>
            </a:r>
            <a:endParaRPr lang="en-CA"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28</a:t>
            </a:fld>
            <a:endParaRPr lang="en-CA"/>
          </a:p>
        </p:txBody>
      </p:sp>
    </p:spTree>
    <p:extLst>
      <p:ext uri="{BB962C8B-B14F-4D97-AF65-F5344CB8AC3E}">
        <p14:creationId xmlns:p14="http://schemas.microsoft.com/office/powerpoint/2010/main" val="2082879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studies to prove pharmaceutical </a:t>
            </a:r>
            <a:r>
              <a:rPr lang="en-US" b="1" u="sng" dirty="0">
                <a:solidFill>
                  <a:srgbClr val="C00000"/>
                </a:solidFill>
              </a:rPr>
              <a:t>quality</a:t>
            </a:r>
            <a:r>
              <a:rPr lang="en-US" dirty="0"/>
              <a:t> should provide detailed data on:</a:t>
            </a:r>
            <a:endParaRPr lang="en-CA" dirty="0"/>
          </a:p>
        </p:txBody>
      </p:sp>
      <p:sp>
        <p:nvSpPr>
          <p:cNvPr id="3" name="Content Placeholder 2"/>
          <p:cNvSpPr>
            <a:spLocks noGrp="1"/>
          </p:cNvSpPr>
          <p:nvPr>
            <p:ph sz="half" idx="1"/>
          </p:nvPr>
        </p:nvSpPr>
        <p:spPr/>
        <p:txBody>
          <a:bodyPr>
            <a:noAutofit/>
          </a:bodyPr>
          <a:lstStyle/>
          <a:p>
            <a:pPr marL="514350" indent="-514350" algn="just">
              <a:lnSpc>
                <a:spcPct val="100000"/>
              </a:lnSpc>
              <a:buFont typeface="+mj-lt"/>
              <a:buAutoNum type="arabicPeriod"/>
            </a:pPr>
            <a:r>
              <a:rPr lang="en-US" sz="2400" dirty="0"/>
              <a:t>Structural</a:t>
            </a:r>
            <a:r>
              <a:rPr lang="en-US" sz="2400" b="1" dirty="0">
                <a:solidFill>
                  <a:srgbClr val="C00000"/>
                </a:solidFill>
              </a:rPr>
              <a:t> </a:t>
            </a:r>
            <a:r>
              <a:rPr lang="en-US" sz="2400" b="1" dirty="0">
                <a:solidFill>
                  <a:srgbClr val="0000FF"/>
                </a:solidFill>
              </a:rPr>
              <a:t>characterization</a:t>
            </a:r>
            <a:r>
              <a:rPr lang="en-US" sz="2400" b="1" dirty="0">
                <a:solidFill>
                  <a:srgbClr val="C00000"/>
                </a:solidFill>
              </a:rPr>
              <a:t> </a:t>
            </a:r>
            <a:r>
              <a:rPr lang="en-US" sz="2400" dirty="0"/>
              <a:t>and other </a:t>
            </a:r>
            <a:r>
              <a:rPr lang="en-US" sz="2400" b="1" dirty="0">
                <a:solidFill>
                  <a:srgbClr val="0000FF"/>
                </a:solidFill>
              </a:rPr>
              <a:t>physicochemical</a:t>
            </a:r>
            <a:r>
              <a:rPr lang="en-US" sz="2400" dirty="0"/>
              <a:t> properties</a:t>
            </a:r>
          </a:p>
          <a:p>
            <a:pPr marL="514350" indent="-514350" algn="just">
              <a:lnSpc>
                <a:spcPct val="100000"/>
              </a:lnSpc>
              <a:buFont typeface="+mj-lt"/>
              <a:buAutoNum type="arabicPeriod"/>
            </a:pPr>
            <a:r>
              <a:rPr lang="en-US" sz="2400" b="1" dirty="0">
                <a:solidFill>
                  <a:srgbClr val="0000FF"/>
                </a:solidFill>
              </a:rPr>
              <a:t>Purity</a:t>
            </a:r>
            <a:r>
              <a:rPr lang="en-US" sz="2400" dirty="0"/>
              <a:t> </a:t>
            </a:r>
          </a:p>
          <a:p>
            <a:pPr lvl="1" algn="just">
              <a:lnSpc>
                <a:spcPct val="100000"/>
              </a:lnSpc>
              <a:buFont typeface="Calibri" panose="020F0502020204030204" pitchFamily="34" charset="0"/>
              <a:buChar char="‒"/>
            </a:pPr>
            <a:r>
              <a:rPr lang="en-US" dirty="0"/>
              <a:t>traces of residues from the manufacturing process have to be controlled and must </a:t>
            </a:r>
            <a:r>
              <a:rPr lang="en-US" b="1" dirty="0">
                <a:solidFill>
                  <a:srgbClr val="C00000"/>
                </a:solidFill>
              </a:rPr>
              <a:t>not</a:t>
            </a:r>
            <a:r>
              <a:rPr lang="en-US" dirty="0"/>
              <a:t> </a:t>
            </a:r>
            <a:r>
              <a:rPr lang="en-US" b="1" dirty="0">
                <a:solidFill>
                  <a:srgbClr val="0000FF"/>
                </a:solidFill>
              </a:rPr>
              <a:t>exceed</a:t>
            </a:r>
            <a:r>
              <a:rPr lang="en-US" dirty="0"/>
              <a:t> acceptable levels</a:t>
            </a:r>
          </a:p>
          <a:p>
            <a:pPr marL="514350" indent="-514350" algn="just">
              <a:lnSpc>
                <a:spcPct val="100000"/>
              </a:lnSpc>
              <a:buFont typeface="+mj-lt"/>
              <a:buAutoNum type="arabicPeriod"/>
            </a:pPr>
            <a:r>
              <a:rPr lang="en-CA" sz="2400" b="1" dirty="0">
                <a:solidFill>
                  <a:srgbClr val="0000FF"/>
                </a:solidFill>
              </a:rPr>
              <a:t>Biological</a:t>
            </a:r>
            <a:r>
              <a:rPr lang="en-CA" sz="2400" dirty="0"/>
              <a:t> </a:t>
            </a:r>
            <a:r>
              <a:rPr lang="en-CA" sz="2400" b="1" dirty="0">
                <a:solidFill>
                  <a:srgbClr val="0000FF"/>
                </a:solidFill>
              </a:rPr>
              <a:t>activity</a:t>
            </a:r>
          </a:p>
          <a:p>
            <a:pPr marL="514350" indent="-514350" algn="just">
              <a:lnSpc>
                <a:spcPct val="100000"/>
              </a:lnSpc>
              <a:buFont typeface="+mj-lt"/>
              <a:buAutoNum type="arabicPeriod"/>
            </a:pPr>
            <a:r>
              <a:rPr lang="en-CA" sz="2400" b="1" dirty="0">
                <a:solidFill>
                  <a:srgbClr val="0000FF"/>
                </a:solidFill>
              </a:rPr>
              <a:t>Excipients</a:t>
            </a:r>
            <a:r>
              <a:rPr lang="en-CA" sz="2400" dirty="0"/>
              <a:t> and </a:t>
            </a:r>
            <a:r>
              <a:rPr lang="en-CA" sz="2400" b="1" dirty="0">
                <a:solidFill>
                  <a:srgbClr val="0000FF"/>
                </a:solidFill>
              </a:rPr>
              <a:t>starting</a:t>
            </a:r>
            <a:r>
              <a:rPr lang="en-CA" sz="2400" dirty="0"/>
              <a:t> materials</a:t>
            </a:r>
          </a:p>
          <a:p>
            <a:pPr marL="514350" indent="-514350" algn="just">
              <a:lnSpc>
                <a:spcPct val="100000"/>
              </a:lnSpc>
              <a:buFont typeface="+mj-lt"/>
              <a:buAutoNum type="arabicPeriod"/>
            </a:pPr>
            <a:r>
              <a:rPr lang="en-CA" sz="2400" b="1" dirty="0">
                <a:solidFill>
                  <a:srgbClr val="0000FF"/>
                </a:solidFill>
              </a:rPr>
              <a:t>Strength</a:t>
            </a:r>
            <a:r>
              <a:rPr lang="en-CA" sz="2400" dirty="0"/>
              <a:t> and </a:t>
            </a:r>
            <a:r>
              <a:rPr lang="en-CA" sz="2400" b="1" dirty="0">
                <a:solidFill>
                  <a:srgbClr val="0000FF"/>
                </a:solidFill>
              </a:rPr>
              <a:t>formulation</a:t>
            </a:r>
          </a:p>
        </p:txBody>
      </p:sp>
      <p:sp>
        <p:nvSpPr>
          <p:cNvPr id="6" name="Content Placeholder 5"/>
          <p:cNvSpPr>
            <a:spLocks noGrp="1"/>
          </p:cNvSpPr>
          <p:nvPr>
            <p:ph sz="half" idx="2"/>
          </p:nvPr>
        </p:nvSpPr>
        <p:spPr/>
        <p:txBody>
          <a:bodyPr>
            <a:noAutofit/>
          </a:bodyPr>
          <a:lstStyle/>
          <a:p>
            <a:pPr marL="514350" indent="-514350" algn="just">
              <a:lnSpc>
                <a:spcPct val="110000"/>
              </a:lnSpc>
              <a:buFont typeface="+mj-lt"/>
              <a:buAutoNum type="arabicPeriod" startAt="6"/>
            </a:pPr>
            <a:r>
              <a:rPr lang="en-US" sz="2400" b="1" dirty="0">
                <a:solidFill>
                  <a:srgbClr val="0000FF"/>
                </a:solidFill>
              </a:rPr>
              <a:t>Control</a:t>
            </a:r>
            <a:r>
              <a:rPr lang="en-US" sz="2400" dirty="0"/>
              <a:t> of the </a:t>
            </a:r>
            <a:r>
              <a:rPr lang="en-US" sz="2400" b="1" dirty="0">
                <a:solidFill>
                  <a:srgbClr val="0000FF"/>
                </a:solidFill>
              </a:rPr>
              <a:t>manufacturing</a:t>
            </a:r>
            <a:r>
              <a:rPr lang="en-US" sz="2400" dirty="0"/>
              <a:t> </a:t>
            </a:r>
            <a:r>
              <a:rPr lang="en-US" sz="2400" b="1" dirty="0">
                <a:solidFill>
                  <a:srgbClr val="0000FF"/>
                </a:solidFill>
              </a:rPr>
              <a:t>process</a:t>
            </a:r>
            <a:r>
              <a:rPr lang="en-US" sz="2400" dirty="0"/>
              <a:t> </a:t>
            </a:r>
          </a:p>
          <a:p>
            <a:pPr lvl="1" algn="just">
              <a:lnSpc>
                <a:spcPct val="110000"/>
              </a:lnSpc>
              <a:buFont typeface="Calibri" panose="020F0502020204030204" pitchFamily="34" charset="0"/>
              <a:buChar char="‒"/>
            </a:pPr>
            <a:r>
              <a:rPr lang="en-US" dirty="0"/>
              <a:t>to ensure that the </a:t>
            </a:r>
            <a:r>
              <a:rPr lang="en-US" b="1" dirty="0">
                <a:solidFill>
                  <a:srgbClr val="0000FF"/>
                </a:solidFill>
              </a:rPr>
              <a:t>active</a:t>
            </a:r>
            <a:r>
              <a:rPr lang="en-US" dirty="0"/>
              <a:t> substance and </a:t>
            </a:r>
            <a:r>
              <a:rPr lang="en-US" b="1" dirty="0">
                <a:solidFill>
                  <a:srgbClr val="0000FF"/>
                </a:solidFill>
              </a:rPr>
              <a:t>finished</a:t>
            </a:r>
            <a:r>
              <a:rPr lang="en-US" dirty="0"/>
              <a:t> product conform with the </a:t>
            </a:r>
            <a:r>
              <a:rPr lang="en-US" b="1" dirty="0">
                <a:solidFill>
                  <a:srgbClr val="0000FF"/>
                </a:solidFill>
                <a:highlight>
                  <a:srgbClr val="FFFF00"/>
                </a:highlight>
              </a:rPr>
              <a:t>accepted</a:t>
            </a:r>
            <a:r>
              <a:rPr lang="en-US" dirty="0">
                <a:highlight>
                  <a:srgbClr val="FFFF00"/>
                </a:highlight>
              </a:rPr>
              <a:t> </a:t>
            </a:r>
            <a:r>
              <a:rPr lang="en-US" b="1" dirty="0">
                <a:solidFill>
                  <a:srgbClr val="0000FF"/>
                </a:solidFill>
                <a:highlight>
                  <a:srgbClr val="FFFF00"/>
                </a:highlight>
              </a:rPr>
              <a:t>ranges</a:t>
            </a:r>
            <a:r>
              <a:rPr lang="en-US" dirty="0">
                <a:highlight>
                  <a:srgbClr val="FFFF00"/>
                </a:highlight>
              </a:rPr>
              <a:t> </a:t>
            </a:r>
            <a:r>
              <a:rPr lang="en-US" dirty="0"/>
              <a:t>for technical </a:t>
            </a:r>
            <a:r>
              <a:rPr lang="en-US" b="1" dirty="0">
                <a:solidFill>
                  <a:srgbClr val="0000FF"/>
                </a:solidFill>
              </a:rPr>
              <a:t>specifications</a:t>
            </a:r>
          </a:p>
          <a:p>
            <a:pPr marL="514350" indent="-514350" algn="just">
              <a:lnSpc>
                <a:spcPct val="110000"/>
              </a:lnSpc>
              <a:buFont typeface="+mj-lt"/>
              <a:buAutoNum type="arabicPeriod" startAt="6"/>
            </a:pPr>
            <a:r>
              <a:rPr lang="en-US" sz="2400" b="1" dirty="0">
                <a:solidFill>
                  <a:srgbClr val="0000FF"/>
                </a:solidFill>
              </a:rPr>
              <a:t>Stability</a:t>
            </a:r>
            <a:r>
              <a:rPr lang="en-US" sz="2400" dirty="0"/>
              <a:t> of the </a:t>
            </a:r>
            <a:r>
              <a:rPr lang="en-US" sz="2400" b="1" dirty="0">
                <a:solidFill>
                  <a:srgbClr val="0000FF"/>
                </a:solidFill>
              </a:rPr>
              <a:t>active</a:t>
            </a:r>
            <a:r>
              <a:rPr lang="en-US" sz="2400" dirty="0"/>
              <a:t> substance and </a:t>
            </a:r>
            <a:r>
              <a:rPr lang="en-US" sz="2400" b="1" dirty="0">
                <a:solidFill>
                  <a:srgbClr val="0000FF"/>
                </a:solidFill>
              </a:rPr>
              <a:t>finished</a:t>
            </a:r>
            <a:r>
              <a:rPr lang="en-US" sz="2400" dirty="0"/>
              <a:t> product during </a:t>
            </a:r>
            <a:r>
              <a:rPr lang="en-US" sz="2400" b="1" dirty="0">
                <a:solidFill>
                  <a:srgbClr val="0000FF"/>
                </a:solidFill>
              </a:rPr>
              <a:t>shelf-life</a:t>
            </a:r>
            <a:r>
              <a:rPr lang="en-US" sz="2400" dirty="0"/>
              <a:t> under </a:t>
            </a:r>
            <a:r>
              <a:rPr lang="en-US" sz="2400" b="1" dirty="0">
                <a:solidFill>
                  <a:srgbClr val="0000FF"/>
                </a:solidFill>
              </a:rPr>
              <a:t>defined</a:t>
            </a:r>
            <a:r>
              <a:rPr lang="en-US" sz="2400" dirty="0"/>
              <a:t> storage </a:t>
            </a:r>
            <a:r>
              <a:rPr lang="en-US" sz="2400" b="1" dirty="0">
                <a:solidFill>
                  <a:srgbClr val="0000FF"/>
                </a:solidFill>
              </a:rPr>
              <a:t>conditions</a:t>
            </a:r>
            <a:endParaRPr lang="en-CA" sz="2400" b="1" dirty="0">
              <a:solidFill>
                <a:srgbClr val="0000FF"/>
              </a:solidFill>
            </a:endParaRPr>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29</a:t>
            </a:fld>
            <a:endParaRPr lang="en-CA"/>
          </a:p>
        </p:txBody>
      </p:sp>
    </p:spTree>
    <p:extLst>
      <p:ext uri="{BB962C8B-B14F-4D97-AF65-F5344CB8AC3E}">
        <p14:creationId xmlns:p14="http://schemas.microsoft.com/office/powerpoint/2010/main" val="3800214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C00000"/>
                </a:solidFill>
              </a:rPr>
              <a:t>Biological</a:t>
            </a:r>
            <a:r>
              <a:rPr lang="en-CA" dirty="0"/>
              <a:t> </a:t>
            </a:r>
            <a:r>
              <a:rPr lang="en-CA" b="1" dirty="0">
                <a:solidFill>
                  <a:srgbClr val="C00000"/>
                </a:solidFill>
              </a:rPr>
              <a:t>medicines</a:t>
            </a:r>
            <a:r>
              <a:rPr lang="en-CA" dirty="0"/>
              <a:t>: overview</a:t>
            </a:r>
          </a:p>
        </p:txBody>
      </p:sp>
      <p:sp>
        <p:nvSpPr>
          <p:cNvPr id="3" name="Content Placeholder 2"/>
          <p:cNvSpPr>
            <a:spLocks noGrp="1"/>
          </p:cNvSpPr>
          <p:nvPr>
            <p:ph idx="1"/>
          </p:nvPr>
        </p:nvSpPr>
        <p:spPr/>
        <p:txBody>
          <a:bodyPr/>
          <a:lstStyle/>
          <a:p>
            <a:pPr marL="0" indent="0" algn="just">
              <a:lnSpc>
                <a:spcPct val="100000"/>
              </a:lnSpc>
              <a:buNone/>
            </a:pPr>
            <a:r>
              <a:rPr lang="en-US" b="1" dirty="0">
                <a:solidFill>
                  <a:srgbClr val="0000FF"/>
                </a:solidFill>
              </a:rPr>
              <a:t>Biological</a:t>
            </a:r>
            <a:r>
              <a:rPr lang="en-US" dirty="0"/>
              <a:t> </a:t>
            </a:r>
            <a:r>
              <a:rPr lang="en-US" b="1" dirty="0">
                <a:solidFill>
                  <a:srgbClr val="0000FF"/>
                </a:solidFill>
              </a:rPr>
              <a:t>medicines</a:t>
            </a:r>
            <a:r>
              <a:rPr lang="en-US" dirty="0"/>
              <a:t> (‘</a:t>
            </a:r>
            <a:r>
              <a:rPr lang="en-US" b="1" dirty="0">
                <a:solidFill>
                  <a:srgbClr val="0000FF"/>
                </a:solidFill>
              </a:rPr>
              <a:t>biologicals</a:t>
            </a:r>
            <a:r>
              <a:rPr lang="en-US" dirty="0"/>
              <a:t>’) contain </a:t>
            </a:r>
            <a:r>
              <a:rPr lang="en-US" b="1" dirty="0">
                <a:solidFill>
                  <a:srgbClr val="0000FF"/>
                </a:solidFill>
              </a:rPr>
              <a:t>active</a:t>
            </a:r>
            <a:r>
              <a:rPr lang="en-US" dirty="0"/>
              <a:t> </a:t>
            </a:r>
            <a:r>
              <a:rPr lang="en-US" b="1" dirty="0">
                <a:solidFill>
                  <a:srgbClr val="0000FF"/>
                </a:solidFill>
              </a:rPr>
              <a:t>substances</a:t>
            </a:r>
            <a:r>
              <a:rPr lang="en-US" dirty="0"/>
              <a:t> from a </a:t>
            </a:r>
            <a:r>
              <a:rPr lang="en-US" b="1" dirty="0">
                <a:solidFill>
                  <a:srgbClr val="0000FF"/>
                </a:solidFill>
              </a:rPr>
              <a:t>biological</a:t>
            </a:r>
            <a:r>
              <a:rPr lang="en-US" dirty="0"/>
              <a:t> </a:t>
            </a:r>
            <a:r>
              <a:rPr lang="en-US" b="1" dirty="0">
                <a:solidFill>
                  <a:srgbClr val="0000FF"/>
                </a:solidFill>
              </a:rPr>
              <a:t>source</a:t>
            </a:r>
            <a:r>
              <a:rPr lang="en-US" dirty="0"/>
              <a:t>, such as </a:t>
            </a:r>
            <a:r>
              <a:rPr lang="en-US" b="1" dirty="0">
                <a:solidFill>
                  <a:srgbClr val="0000FF"/>
                </a:solidFill>
              </a:rPr>
              <a:t>living</a:t>
            </a:r>
            <a:r>
              <a:rPr lang="en-US" dirty="0"/>
              <a:t> </a:t>
            </a:r>
            <a:r>
              <a:rPr lang="en-US" b="1" dirty="0">
                <a:solidFill>
                  <a:srgbClr val="0000FF"/>
                </a:solidFill>
              </a:rPr>
              <a:t>cells</a:t>
            </a:r>
            <a:r>
              <a:rPr lang="en-US" dirty="0"/>
              <a:t> or </a:t>
            </a:r>
            <a:r>
              <a:rPr lang="en-US" b="1" dirty="0">
                <a:solidFill>
                  <a:srgbClr val="0000FF"/>
                </a:solidFill>
              </a:rPr>
              <a:t>organisms</a:t>
            </a:r>
            <a:r>
              <a:rPr lang="en-US" dirty="0"/>
              <a:t>. </a:t>
            </a:r>
          </a:p>
          <a:p>
            <a:pPr marL="0" indent="0" algn="just">
              <a:lnSpc>
                <a:spcPct val="100000"/>
              </a:lnSpc>
              <a:buNone/>
            </a:pPr>
            <a:r>
              <a:rPr lang="en-US" dirty="0"/>
              <a:t>Biological medicines are well established in clinical practice and in many cases, they are indispensable for the treatment of serious and chronic conditions such as diabetes, autoimmune diseases, and cancers. </a:t>
            </a:r>
            <a:endParaRPr lang="en-CA"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3</a:t>
            </a:fld>
            <a:endParaRPr lang="en-CA"/>
          </a:p>
        </p:txBody>
      </p:sp>
    </p:spTree>
    <p:extLst>
      <p:ext uri="{BB962C8B-B14F-4D97-AF65-F5344CB8AC3E}">
        <p14:creationId xmlns:p14="http://schemas.microsoft.com/office/powerpoint/2010/main" val="89459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Comparability studies</a:t>
            </a:r>
            <a:r>
              <a:rPr lang="en-US" b="1" dirty="0"/>
              <a:t>: </a:t>
            </a:r>
            <a:br>
              <a:rPr lang="en-US" b="1" dirty="0"/>
            </a:br>
            <a:r>
              <a:rPr lang="en-US" b="1" dirty="0"/>
              <a:t>the cornerstone of biosimilar development</a:t>
            </a:r>
            <a:endParaRPr lang="en-CA" dirty="0"/>
          </a:p>
        </p:txBody>
      </p:sp>
      <p:sp>
        <p:nvSpPr>
          <p:cNvPr id="3" name="Content Placeholder 2"/>
          <p:cNvSpPr>
            <a:spLocks noGrp="1"/>
          </p:cNvSpPr>
          <p:nvPr>
            <p:ph sz="half" idx="1"/>
          </p:nvPr>
        </p:nvSpPr>
        <p:spPr/>
        <p:txBody>
          <a:bodyPr>
            <a:normAutofit fontScale="85000" lnSpcReduction="10000"/>
          </a:bodyPr>
          <a:lstStyle/>
          <a:p>
            <a:pPr marL="0" indent="0" algn="just">
              <a:lnSpc>
                <a:spcPct val="110000"/>
              </a:lnSpc>
              <a:buNone/>
            </a:pPr>
            <a:r>
              <a:rPr lang="en-US" dirty="0"/>
              <a:t>Biosimilar development relies heavily on ‘comparability studies’ to </a:t>
            </a:r>
            <a:r>
              <a:rPr lang="en-US" b="1" dirty="0">
                <a:solidFill>
                  <a:srgbClr val="00B050"/>
                </a:solidFill>
              </a:rPr>
              <a:t>establish</a:t>
            </a:r>
            <a:r>
              <a:rPr lang="en-US" dirty="0"/>
              <a:t> </a:t>
            </a:r>
            <a:r>
              <a:rPr lang="en-US" b="1" dirty="0">
                <a:solidFill>
                  <a:srgbClr val="00B050"/>
                </a:solidFill>
                <a:highlight>
                  <a:srgbClr val="FFFF00"/>
                </a:highlight>
              </a:rPr>
              <a:t>biosimilarity</a:t>
            </a:r>
            <a:r>
              <a:rPr lang="en-US" dirty="0"/>
              <a:t> to the reference medicine. </a:t>
            </a:r>
          </a:p>
          <a:p>
            <a:pPr marL="0" indent="0" algn="just">
              <a:lnSpc>
                <a:spcPct val="110000"/>
              </a:lnSpc>
              <a:buNone/>
            </a:pPr>
            <a:r>
              <a:rPr lang="en-US" dirty="0"/>
              <a:t>This involves a </a:t>
            </a:r>
            <a:r>
              <a:rPr lang="en-US" b="1" dirty="0">
                <a:solidFill>
                  <a:srgbClr val="00B050"/>
                </a:solidFill>
                <a:highlight>
                  <a:srgbClr val="FFFF00"/>
                </a:highlight>
              </a:rPr>
              <a:t>comprehensive</a:t>
            </a:r>
            <a:r>
              <a:rPr lang="en-US" dirty="0">
                <a:highlight>
                  <a:srgbClr val="FFFF00"/>
                </a:highlight>
              </a:rPr>
              <a:t> </a:t>
            </a:r>
            <a:r>
              <a:rPr lang="en-US" b="1" dirty="0">
                <a:solidFill>
                  <a:srgbClr val="00B050"/>
                </a:solidFill>
                <a:highlight>
                  <a:srgbClr val="FFFF00"/>
                </a:highlight>
              </a:rPr>
              <a:t>head-to-head</a:t>
            </a:r>
            <a:r>
              <a:rPr lang="en-US" dirty="0">
                <a:highlight>
                  <a:srgbClr val="FFFF00"/>
                </a:highlight>
              </a:rPr>
              <a:t> </a:t>
            </a:r>
            <a:r>
              <a:rPr lang="en-US" b="1" dirty="0">
                <a:solidFill>
                  <a:srgbClr val="00B050"/>
                </a:solidFill>
                <a:highlight>
                  <a:srgbClr val="FFFF00"/>
                </a:highlight>
              </a:rPr>
              <a:t>comparison</a:t>
            </a:r>
            <a:r>
              <a:rPr lang="en-US" dirty="0">
                <a:highlight>
                  <a:srgbClr val="FFFF00"/>
                </a:highlight>
              </a:rPr>
              <a:t> </a:t>
            </a:r>
            <a:r>
              <a:rPr lang="en-US" dirty="0"/>
              <a:t>of the biosimilar and the reference medicine.</a:t>
            </a:r>
          </a:p>
        </p:txBody>
      </p:sp>
      <p:sp>
        <p:nvSpPr>
          <p:cNvPr id="6" name="Content Placeholder 5"/>
          <p:cNvSpPr>
            <a:spLocks noGrp="1"/>
          </p:cNvSpPr>
          <p:nvPr>
            <p:ph sz="half" idx="2"/>
          </p:nvPr>
        </p:nvSpPr>
        <p:spPr/>
        <p:txBody>
          <a:bodyPr>
            <a:normAutofit fontScale="85000" lnSpcReduction="10000"/>
          </a:bodyPr>
          <a:lstStyle/>
          <a:p>
            <a:pPr marL="0" indent="0" algn="just">
              <a:lnSpc>
                <a:spcPct val="110000"/>
              </a:lnSpc>
              <a:buNone/>
            </a:pPr>
            <a:r>
              <a:rPr lang="en-US" dirty="0"/>
              <a:t>Comparability is conceived as a </a:t>
            </a:r>
            <a:r>
              <a:rPr lang="en-US" b="1" dirty="0">
                <a:solidFill>
                  <a:srgbClr val="00B050"/>
                </a:solidFill>
                <a:highlight>
                  <a:srgbClr val="FFFF00"/>
                </a:highlight>
              </a:rPr>
              <a:t>step-wise</a:t>
            </a:r>
            <a:r>
              <a:rPr lang="en-US" dirty="0"/>
              <a:t> process that is </a:t>
            </a:r>
            <a:r>
              <a:rPr lang="en-US" b="1" dirty="0">
                <a:solidFill>
                  <a:srgbClr val="00B050"/>
                </a:solidFill>
              </a:rPr>
              <a:t>tailor-made</a:t>
            </a:r>
            <a:r>
              <a:rPr lang="en-US" dirty="0"/>
              <a:t> for </a:t>
            </a:r>
            <a:r>
              <a:rPr lang="en-US" b="1" dirty="0">
                <a:solidFill>
                  <a:srgbClr val="00B050"/>
                </a:solidFill>
              </a:rPr>
              <a:t>each</a:t>
            </a:r>
            <a:r>
              <a:rPr lang="en-US" dirty="0"/>
              <a:t> product; knowledge from the </a:t>
            </a:r>
            <a:r>
              <a:rPr lang="en-US" b="1" dirty="0">
                <a:solidFill>
                  <a:srgbClr val="C00000"/>
                </a:solidFill>
              </a:rPr>
              <a:t>initial</a:t>
            </a:r>
            <a:r>
              <a:rPr lang="en-US" dirty="0"/>
              <a:t> </a:t>
            </a:r>
            <a:r>
              <a:rPr lang="en-US" b="1" dirty="0">
                <a:solidFill>
                  <a:srgbClr val="C00000"/>
                </a:solidFill>
              </a:rPr>
              <a:t>quality</a:t>
            </a:r>
            <a:r>
              <a:rPr lang="en-US" dirty="0"/>
              <a:t> </a:t>
            </a:r>
            <a:r>
              <a:rPr lang="en-US" b="1" dirty="0">
                <a:solidFill>
                  <a:srgbClr val="C00000"/>
                </a:solidFill>
              </a:rPr>
              <a:t>comparability</a:t>
            </a:r>
            <a:r>
              <a:rPr lang="en-US" dirty="0"/>
              <a:t> </a:t>
            </a:r>
            <a:r>
              <a:rPr lang="en-US" b="1" dirty="0">
                <a:solidFill>
                  <a:srgbClr val="C00000"/>
                </a:solidFill>
              </a:rPr>
              <a:t>studies</a:t>
            </a:r>
            <a:r>
              <a:rPr lang="en-US" dirty="0"/>
              <a:t> (</a:t>
            </a:r>
            <a:r>
              <a:rPr lang="en-US" b="1" dirty="0">
                <a:solidFill>
                  <a:srgbClr val="00B050"/>
                </a:solidFill>
              </a:rPr>
              <a:t>step 1</a:t>
            </a:r>
            <a:r>
              <a:rPr lang="en-US" dirty="0"/>
              <a:t>) is used to determine the </a:t>
            </a:r>
            <a:r>
              <a:rPr lang="en-US" b="1" dirty="0">
                <a:solidFill>
                  <a:srgbClr val="00B050"/>
                </a:solidFill>
              </a:rPr>
              <a:t>extent</a:t>
            </a:r>
            <a:r>
              <a:rPr lang="en-US" dirty="0"/>
              <a:t> and </a:t>
            </a:r>
            <a:r>
              <a:rPr lang="en-US" b="1" dirty="0">
                <a:solidFill>
                  <a:srgbClr val="00B050"/>
                </a:solidFill>
              </a:rPr>
              <a:t>type</a:t>
            </a:r>
            <a:r>
              <a:rPr lang="en-US" dirty="0"/>
              <a:t> of </a:t>
            </a:r>
            <a:r>
              <a:rPr lang="en-US" b="1" dirty="0">
                <a:solidFill>
                  <a:srgbClr val="C00000"/>
                </a:solidFill>
              </a:rPr>
              <a:t>non-clinical</a:t>
            </a:r>
            <a:r>
              <a:rPr lang="en-US" dirty="0"/>
              <a:t> (</a:t>
            </a:r>
            <a:r>
              <a:rPr lang="en-US" b="1" dirty="0">
                <a:solidFill>
                  <a:srgbClr val="00B050"/>
                </a:solidFill>
              </a:rPr>
              <a:t>step</a:t>
            </a:r>
            <a:r>
              <a:rPr lang="en-US" dirty="0"/>
              <a:t> </a:t>
            </a:r>
            <a:r>
              <a:rPr lang="en-US" b="1" dirty="0">
                <a:solidFill>
                  <a:srgbClr val="00B050"/>
                </a:solidFill>
              </a:rPr>
              <a:t>2</a:t>
            </a:r>
            <a:r>
              <a:rPr lang="en-US" dirty="0"/>
              <a:t>) and </a:t>
            </a:r>
            <a:r>
              <a:rPr lang="en-US" b="1" dirty="0">
                <a:solidFill>
                  <a:srgbClr val="C00000"/>
                </a:solidFill>
              </a:rPr>
              <a:t>clinical</a:t>
            </a:r>
            <a:r>
              <a:rPr lang="en-US" dirty="0"/>
              <a:t> studies (</a:t>
            </a:r>
            <a:r>
              <a:rPr lang="en-US" b="1" dirty="0">
                <a:solidFill>
                  <a:srgbClr val="00B050"/>
                </a:solidFill>
              </a:rPr>
              <a:t>step 3</a:t>
            </a:r>
            <a:r>
              <a:rPr lang="en-US" dirty="0"/>
              <a:t>) required in the next step of development, always with the aim of </a:t>
            </a:r>
            <a:r>
              <a:rPr lang="en-US" b="1" dirty="0">
                <a:solidFill>
                  <a:srgbClr val="00B050"/>
                </a:solidFill>
                <a:highlight>
                  <a:srgbClr val="FFFF00"/>
                </a:highlight>
              </a:rPr>
              <a:t>ruling out differences </a:t>
            </a:r>
            <a:r>
              <a:rPr lang="en-US" dirty="0">
                <a:highlight>
                  <a:srgbClr val="FFFF00"/>
                </a:highlight>
              </a:rPr>
              <a:t>in </a:t>
            </a:r>
            <a:r>
              <a:rPr lang="en-US" b="1" dirty="0">
                <a:solidFill>
                  <a:srgbClr val="00B050"/>
                </a:solidFill>
                <a:highlight>
                  <a:srgbClr val="FFFF00"/>
                </a:highlight>
              </a:rPr>
              <a:t>clinical</a:t>
            </a:r>
            <a:r>
              <a:rPr lang="en-US" dirty="0">
                <a:highlight>
                  <a:srgbClr val="FFFF00"/>
                </a:highlight>
              </a:rPr>
              <a:t> </a:t>
            </a:r>
            <a:r>
              <a:rPr lang="en-US" b="1" dirty="0">
                <a:solidFill>
                  <a:srgbClr val="00B050"/>
                </a:solidFill>
                <a:highlight>
                  <a:srgbClr val="FFFF00"/>
                </a:highlight>
              </a:rPr>
              <a:t>performance</a:t>
            </a:r>
            <a:r>
              <a:rPr lang="en-US" dirty="0">
                <a:highlight>
                  <a:srgbClr val="FFFF00"/>
                </a:highlight>
              </a:rPr>
              <a:t> </a:t>
            </a:r>
            <a:r>
              <a:rPr lang="en-US" dirty="0"/>
              <a:t>between the biosimilar and the reference medicine.</a:t>
            </a:r>
            <a:endParaRPr lang="en-CA"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30</a:t>
            </a:fld>
            <a:endParaRPr lang="en-CA"/>
          </a:p>
        </p:txBody>
      </p:sp>
    </p:spTree>
    <p:extLst>
      <p:ext uri="{BB962C8B-B14F-4D97-AF65-F5344CB8AC3E}">
        <p14:creationId xmlns:p14="http://schemas.microsoft.com/office/powerpoint/2010/main" val="3159726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Comparability studies</a:t>
            </a:r>
            <a:r>
              <a:rPr lang="en-US" b="1" dirty="0"/>
              <a:t>: </a:t>
            </a:r>
            <a:br>
              <a:rPr lang="en-US" b="1" dirty="0"/>
            </a:br>
            <a:r>
              <a:rPr lang="en-US" b="1" dirty="0"/>
              <a:t>the cornerstone of biosimilar development</a:t>
            </a:r>
            <a:endParaRPr lang="en-CA" dirty="0"/>
          </a:p>
        </p:txBody>
      </p:sp>
      <p:sp>
        <p:nvSpPr>
          <p:cNvPr id="3" name="Content Placeholder 2"/>
          <p:cNvSpPr>
            <a:spLocks noGrp="1"/>
          </p:cNvSpPr>
          <p:nvPr>
            <p:ph idx="1"/>
          </p:nvPr>
        </p:nvSpPr>
        <p:spPr/>
        <p:txBody>
          <a:bodyPr>
            <a:normAutofit/>
          </a:bodyPr>
          <a:lstStyle/>
          <a:p>
            <a:pPr marL="0" indent="0" algn="just">
              <a:lnSpc>
                <a:spcPct val="100000"/>
              </a:lnSpc>
              <a:buNone/>
            </a:pPr>
            <a:r>
              <a:rPr lang="en-US" dirty="0"/>
              <a:t>Comparability is a well-established scientific principle of regulatory science: </a:t>
            </a:r>
            <a:r>
              <a:rPr lang="en-US" b="1" dirty="0">
                <a:solidFill>
                  <a:srgbClr val="0070C0"/>
                </a:solidFill>
              </a:rPr>
              <a:t>comprehensive comparative quality </a:t>
            </a:r>
            <a:r>
              <a:rPr lang="en-US" dirty="0"/>
              <a:t>studies prove that </a:t>
            </a:r>
            <a:r>
              <a:rPr lang="en-US" b="1" dirty="0">
                <a:solidFill>
                  <a:srgbClr val="C00000"/>
                </a:solidFill>
                <a:highlight>
                  <a:srgbClr val="FFFF00"/>
                </a:highlight>
              </a:rPr>
              <a:t>physicochemical</a:t>
            </a:r>
            <a:r>
              <a:rPr lang="en-US" dirty="0"/>
              <a:t> properties and </a:t>
            </a:r>
            <a:r>
              <a:rPr lang="en-US" b="1" dirty="0">
                <a:solidFill>
                  <a:srgbClr val="C00000"/>
                </a:solidFill>
                <a:highlight>
                  <a:srgbClr val="FFFF00"/>
                </a:highlight>
              </a:rPr>
              <a:t>biological</a:t>
            </a:r>
            <a:r>
              <a:rPr lang="en-US" dirty="0">
                <a:highlight>
                  <a:srgbClr val="FFFF00"/>
                </a:highlight>
              </a:rPr>
              <a:t> </a:t>
            </a:r>
            <a:r>
              <a:rPr lang="en-US" b="1" dirty="0">
                <a:solidFill>
                  <a:srgbClr val="C00000"/>
                </a:solidFill>
                <a:highlight>
                  <a:srgbClr val="FFFF00"/>
                </a:highlight>
              </a:rPr>
              <a:t>activity</a:t>
            </a:r>
            <a:r>
              <a:rPr lang="en-US" dirty="0">
                <a:highlight>
                  <a:srgbClr val="FFFF00"/>
                </a:highlight>
              </a:rPr>
              <a:t> </a:t>
            </a:r>
            <a:r>
              <a:rPr lang="en-US" dirty="0"/>
              <a:t>are </a:t>
            </a:r>
            <a:r>
              <a:rPr lang="en-US" b="1" dirty="0">
                <a:solidFill>
                  <a:srgbClr val="0070C0"/>
                </a:solidFill>
              </a:rPr>
              <a:t>highly</a:t>
            </a:r>
            <a:r>
              <a:rPr lang="en-US" dirty="0"/>
              <a:t> </a:t>
            </a:r>
            <a:r>
              <a:rPr lang="en-US" b="1" dirty="0">
                <a:solidFill>
                  <a:srgbClr val="0070C0"/>
                </a:solidFill>
              </a:rPr>
              <a:t>similar</a:t>
            </a:r>
            <a:r>
              <a:rPr lang="en-US" dirty="0"/>
              <a:t>.</a:t>
            </a:r>
          </a:p>
          <a:p>
            <a:pPr marL="0" indent="0" algn="just">
              <a:lnSpc>
                <a:spcPct val="100000"/>
              </a:lnSpc>
              <a:buNone/>
            </a:pPr>
            <a:endParaRPr lang="en-US" dirty="0"/>
          </a:p>
          <a:p>
            <a:pPr marL="0" indent="0" algn="just">
              <a:lnSpc>
                <a:spcPct val="100000"/>
              </a:lnSpc>
              <a:buNone/>
            </a:pPr>
            <a:r>
              <a:rPr lang="en-US" b="1" dirty="0">
                <a:solidFill>
                  <a:srgbClr val="C00000"/>
                </a:solidFill>
              </a:rPr>
              <a:t>Comparative</a:t>
            </a:r>
            <a:r>
              <a:rPr lang="en-US" dirty="0"/>
              <a:t> </a:t>
            </a:r>
            <a:r>
              <a:rPr lang="en-US" b="1" dirty="0">
                <a:solidFill>
                  <a:srgbClr val="0070C0"/>
                </a:solidFill>
              </a:rPr>
              <a:t>clinical</a:t>
            </a:r>
            <a:r>
              <a:rPr lang="en-US" dirty="0"/>
              <a:t> and </a:t>
            </a:r>
            <a:r>
              <a:rPr lang="en-US" b="1" dirty="0">
                <a:solidFill>
                  <a:srgbClr val="0070C0"/>
                </a:solidFill>
              </a:rPr>
              <a:t>non-clinical</a:t>
            </a:r>
            <a:r>
              <a:rPr lang="en-US" dirty="0"/>
              <a:t> studies that support the approval of a biosimilar </a:t>
            </a:r>
            <a:r>
              <a:rPr lang="en-US" b="1" dirty="0">
                <a:solidFill>
                  <a:srgbClr val="C00000"/>
                </a:solidFill>
                <a:highlight>
                  <a:srgbClr val="FFFF00"/>
                </a:highlight>
              </a:rPr>
              <a:t>rule out </a:t>
            </a:r>
            <a:r>
              <a:rPr lang="en-US" b="1" dirty="0">
                <a:solidFill>
                  <a:srgbClr val="0070C0"/>
                </a:solidFill>
                <a:highlight>
                  <a:srgbClr val="FFFF00"/>
                </a:highlight>
              </a:rPr>
              <a:t>differences </a:t>
            </a:r>
            <a:r>
              <a:rPr lang="en-US" dirty="0"/>
              <a:t>which may </a:t>
            </a:r>
            <a:r>
              <a:rPr lang="en-US" b="1" dirty="0">
                <a:solidFill>
                  <a:srgbClr val="0070C0"/>
                </a:solidFill>
              </a:rPr>
              <a:t>affect</a:t>
            </a:r>
            <a:r>
              <a:rPr lang="en-US" dirty="0"/>
              <a:t> the medicine’s </a:t>
            </a:r>
            <a:r>
              <a:rPr lang="en-US" b="1" dirty="0">
                <a:solidFill>
                  <a:srgbClr val="0070C0"/>
                </a:solidFill>
                <a:highlight>
                  <a:srgbClr val="FFFF00"/>
                </a:highlight>
              </a:rPr>
              <a:t>safety</a:t>
            </a:r>
            <a:r>
              <a:rPr lang="en-US" dirty="0">
                <a:highlight>
                  <a:srgbClr val="FFFF00"/>
                </a:highlight>
              </a:rPr>
              <a:t> and </a:t>
            </a:r>
            <a:r>
              <a:rPr lang="en-US" b="1" dirty="0">
                <a:solidFill>
                  <a:srgbClr val="0070C0"/>
                </a:solidFill>
                <a:highlight>
                  <a:srgbClr val="FFFF00"/>
                </a:highlight>
              </a:rPr>
              <a:t>efficacy</a:t>
            </a:r>
            <a:r>
              <a:rPr lang="en-US" dirty="0"/>
              <a:t>.</a:t>
            </a:r>
            <a:endParaRPr lang="en-CA"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31</a:t>
            </a:fld>
            <a:endParaRPr lang="en-CA"/>
          </a:p>
        </p:txBody>
      </p:sp>
    </p:spTree>
    <p:extLst>
      <p:ext uri="{BB962C8B-B14F-4D97-AF65-F5344CB8AC3E}">
        <p14:creationId xmlns:p14="http://schemas.microsoft.com/office/powerpoint/2010/main" val="4046779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Step 1</a:t>
            </a:r>
            <a:r>
              <a:rPr lang="en-US" dirty="0"/>
              <a:t> </a:t>
            </a:r>
            <a:r>
              <a:rPr lang="en-US" b="1" dirty="0">
                <a:solidFill>
                  <a:srgbClr val="00B050"/>
                </a:solidFill>
              </a:rPr>
              <a:t>Comparative</a:t>
            </a:r>
            <a:r>
              <a:rPr lang="en-US" dirty="0"/>
              <a:t> </a:t>
            </a:r>
            <a:r>
              <a:rPr lang="en-US" b="1" dirty="0">
                <a:solidFill>
                  <a:srgbClr val="C00000"/>
                </a:solidFill>
              </a:rPr>
              <a:t>quality</a:t>
            </a:r>
            <a:r>
              <a:rPr lang="en-US" dirty="0"/>
              <a:t> studies</a:t>
            </a:r>
            <a:endParaRPr lang="en-CA" dirty="0"/>
          </a:p>
        </p:txBody>
      </p:sp>
      <p:sp>
        <p:nvSpPr>
          <p:cNvPr id="3" name="Content Placeholder 2"/>
          <p:cNvSpPr>
            <a:spLocks noGrp="1"/>
          </p:cNvSpPr>
          <p:nvPr>
            <p:ph idx="1"/>
          </p:nvPr>
        </p:nvSpPr>
        <p:spPr/>
        <p:txBody>
          <a:bodyPr/>
          <a:lstStyle/>
          <a:p>
            <a:pPr marL="0" indent="0" algn="just">
              <a:lnSpc>
                <a:spcPct val="100000"/>
              </a:lnSpc>
              <a:buNone/>
            </a:pPr>
            <a:r>
              <a:rPr lang="en-US" i="1" dirty="0"/>
              <a:t>In vitro </a:t>
            </a:r>
            <a:r>
              <a:rPr lang="en-US" dirty="0"/>
              <a:t>studies compare the protein </a:t>
            </a:r>
            <a:r>
              <a:rPr lang="en-US" b="1" dirty="0">
                <a:solidFill>
                  <a:srgbClr val="00B050"/>
                </a:solidFill>
                <a:highlight>
                  <a:srgbClr val="FFFF00"/>
                </a:highlight>
              </a:rPr>
              <a:t>structure</a:t>
            </a:r>
            <a:r>
              <a:rPr lang="en-US" dirty="0"/>
              <a:t> and </a:t>
            </a:r>
            <a:r>
              <a:rPr lang="en-US" b="1" dirty="0">
                <a:solidFill>
                  <a:srgbClr val="00B050"/>
                </a:solidFill>
                <a:highlight>
                  <a:srgbClr val="FFFF00"/>
                </a:highlight>
              </a:rPr>
              <a:t>biological</a:t>
            </a:r>
            <a:r>
              <a:rPr lang="en-US" dirty="0">
                <a:highlight>
                  <a:srgbClr val="FFFF00"/>
                </a:highlight>
              </a:rPr>
              <a:t> </a:t>
            </a:r>
            <a:r>
              <a:rPr lang="en-US" b="1" dirty="0">
                <a:solidFill>
                  <a:srgbClr val="00B050"/>
                </a:solidFill>
                <a:highlight>
                  <a:srgbClr val="FFFF00"/>
                </a:highlight>
              </a:rPr>
              <a:t>function</a:t>
            </a:r>
            <a:r>
              <a:rPr lang="en-US" dirty="0">
                <a:highlight>
                  <a:srgbClr val="FFFF00"/>
                </a:highlight>
              </a:rPr>
              <a:t> </a:t>
            </a:r>
            <a:r>
              <a:rPr lang="en-US" dirty="0"/>
              <a:t>using </a:t>
            </a:r>
            <a:r>
              <a:rPr lang="en-US" b="1" dirty="0">
                <a:solidFill>
                  <a:srgbClr val="00B050"/>
                </a:solidFill>
              </a:rPr>
              <a:t>sensitive</a:t>
            </a:r>
            <a:r>
              <a:rPr lang="en-US" dirty="0"/>
              <a:t> </a:t>
            </a:r>
            <a:r>
              <a:rPr lang="en-US" b="1" dirty="0">
                <a:solidFill>
                  <a:srgbClr val="00B050"/>
                </a:solidFill>
              </a:rPr>
              <a:t>techniques</a:t>
            </a:r>
            <a:r>
              <a:rPr lang="en-US" dirty="0"/>
              <a:t> capable of </a:t>
            </a:r>
            <a:r>
              <a:rPr lang="en-US" b="1" dirty="0">
                <a:solidFill>
                  <a:srgbClr val="00B050"/>
                </a:solidFill>
              </a:rPr>
              <a:t>detecting</a:t>
            </a:r>
            <a:r>
              <a:rPr lang="en-US" dirty="0"/>
              <a:t> </a:t>
            </a:r>
            <a:r>
              <a:rPr lang="en-US" b="1" dirty="0">
                <a:solidFill>
                  <a:srgbClr val="00B050"/>
                </a:solidFill>
              </a:rPr>
              <a:t>minor</a:t>
            </a:r>
            <a:r>
              <a:rPr lang="en-US" dirty="0"/>
              <a:t> </a:t>
            </a:r>
            <a:r>
              <a:rPr lang="en-US" b="1" dirty="0">
                <a:solidFill>
                  <a:srgbClr val="00B050"/>
                </a:solidFill>
              </a:rPr>
              <a:t>differences</a:t>
            </a:r>
            <a:r>
              <a:rPr lang="en-US" dirty="0"/>
              <a:t> with </a:t>
            </a:r>
            <a:r>
              <a:rPr lang="en-US" b="1" dirty="0">
                <a:solidFill>
                  <a:srgbClr val="00B050"/>
                </a:solidFill>
              </a:rPr>
              <a:t>clinical</a:t>
            </a:r>
            <a:r>
              <a:rPr lang="en-US" dirty="0"/>
              <a:t> </a:t>
            </a:r>
            <a:r>
              <a:rPr lang="en-US" b="1" dirty="0">
                <a:solidFill>
                  <a:srgbClr val="00B050"/>
                </a:solidFill>
              </a:rPr>
              <a:t>relevance</a:t>
            </a:r>
            <a:r>
              <a:rPr lang="en-US" dirty="0"/>
              <a:t> between the biosimilar and its reference medicine. </a:t>
            </a:r>
          </a:p>
          <a:p>
            <a:pPr marL="0" indent="0" algn="just">
              <a:lnSpc>
                <a:spcPct val="100000"/>
              </a:lnSpc>
              <a:buNone/>
            </a:pPr>
            <a:r>
              <a:rPr lang="en-US" dirty="0"/>
              <a:t>These studies are much </a:t>
            </a:r>
            <a:r>
              <a:rPr lang="en-US" b="1" dirty="0">
                <a:solidFill>
                  <a:srgbClr val="00B050"/>
                </a:solidFill>
              </a:rPr>
              <a:t>more</a:t>
            </a:r>
            <a:r>
              <a:rPr lang="en-US" dirty="0"/>
              <a:t> </a:t>
            </a:r>
            <a:r>
              <a:rPr lang="en-US" b="1" dirty="0">
                <a:solidFill>
                  <a:srgbClr val="00B050"/>
                </a:solidFill>
              </a:rPr>
              <a:t>sensitive</a:t>
            </a:r>
            <a:r>
              <a:rPr lang="en-US" dirty="0"/>
              <a:t> than </a:t>
            </a:r>
            <a:r>
              <a:rPr lang="en-US" b="1" dirty="0">
                <a:solidFill>
                  <a:srgbClr val="00B050"/>
                </a:solidFill>
              </a:rPr>
              <a:t>clinical</a:t>
            </a:r>
            <a:r>
              <a:rPr lang="en-US" dirty="0"/>
              <a:t> </a:t>
            </a:r>
            <a:r>
              <a:rPr lang="en-US" b="1" dirty="0">
                <a:solidFill>
                  <a:srgbClr val="00B050"/>
                </a:solidFill>
              </a:rPr>
              <a:t>trials</a:t>
            </a:r>
            <a:r>
              <a:rPr lang="en-US" dirty="0"/>
              <a:t> for detecting such differences, as there is often variability among human subjects participating in trials. </a:t>
            </a:r>
          </a:p>
          <a:p>
            <a:pPr marL="0" indent="0" algn="just">
              <a:lnSpc>
                <a:spcPct val="100000"/>
              </a:lnSpc>
              <a:buNone/>
            </a:pPr>
            <a:r>
              <a:rPr lang="en-US" b="1" dirty="0">
                <a:solidFill>
                  <a:srgbClr val="00B050"/>
                </a:solidFill>
              </a:rPr>
              <a:t>Differences</a:t>
            </a:r>
            <a:r>
              <a:rPr lang="en-US" dirty="0"/>
              <a:t> that may </a:t>
            </a:r>
            <a:r>
              <a:rPr lang="en-US" b="1" dirty="0">
                <a:solidFill>
                  <a:srgbClr val="00B050"/>
                </a:solidFill>
              </a:rPr>
              <a:t>affect</a:t>
            </a:r>
            <a:r>
              <a:rPr lang="en-US" dirty="0"/>
              <a:t> clinical </a:t>
            </a:r>
            <a:r>
              <a:rPr lang="en-US" b="1" dirty="0">
                <a:solidFill>
                  <a:srgbClr val="00B050"/>
                </a:solidFill>
              </a:rPr>
              <a:t>safety</a:t>
            </a:r>
            <a:r>
              <a:rPr lang="en-US" dirty="0"/>
              <a:t>, </a:t>
            </a:r>
            <a:r>
              <a:rPr lang="en-US" b="1" dirty="0">
                <a:solidFill>
                  <a:srgbClr val="00B050"/>
                </a:solidFill>
              </a:rPr>
              <a:t>efficacy,</a:t>
            </a:r>
            <a:r>
              <a:rPr lang="en-US" dirty="0"/>
              <a:t> or </a:t>
            </a:r>
            <a:r>
              <a:rPr lang="en-US" b="1" dirty="0">
                <a:solidFill>
                  <a:srgbClr val="00B050"/>
                </a:solidFill>
              </a:rPr>
              <a:t>immunogenicity</a:t>
            </a:r>
            <a:r>
              <a:rPr lang="en-US" dirty="0"/>
              <a:t> need to be </a:t>
            </a:r>
            <a:r>
              <a:rPr lang="en-US" b="1" dirty="0">
                <a:solidFill>
                  <a:srgbClr val="00B050"/>
                </a:solidFill>
              </a:rPr>
              <a:t>further</a:t>
            </a:r>
            <a:r>
              <a:rPr lang="en-US" dirty="0"/>
              <a:t> </a:t>
            </a:r>
            <a:r>
              <a:rPr lang="en-US" b="1" dirty="0">
                <a:solidFill>
                  <a:srgbClr val="00B050"/>
                </a:solidFill>
              </a:rPr>
              <a:t>studied</a:t>
            </a:r>
            <a:r>
              <a:rPr lang="en-US" dirty="0"/>
              <a:t> (e.g.</a:t>
            </a:r>
            <a:r>
              <a:rPr lang="en-US" b="1" dirty="0">
                <a:solidFill>
                  <a:srgbClr val="00B050"/>
                </a:solidFill>
              </a:rPr>
              <a:t>,</a:t>
            </a:r>
            <a:r>
              <a:rPr lang="en-US" dirty="0"/>
              <a:t> in </a:t>
            </a:r>
            <a:r>
              <a:rPr lang="en-US" b="1" dirty="0">
                <a:solidFill>
                  <a:srgbClr val="C00000"/>
                </a:solidFill>
              </a:rPr>
              <a:t>comparative</a:t>
            </a:r>
            <a:r>
              <a:rPr lang="en-US" dirty="0"/>
              <a:t> </a:t>
            </a:r>
            <a:r>
              <a:rPr lang="en-US" b="1" dirty="0">
                <a:solidFill>
                  <a:srgbClr val="00B050"/>
                </a:solidFill>
              </a:rPr>
              <a:t>non-clinical</a:t>
            </a:r>
            <a:r>
              <a:rPr lang="en-US" dirty="0"/>
              <a:t> or </a:t>
            </a:r>
            <a:r>
              <a:rPr lang="en-US" b="1" dirty="0">
                <a:solidFill>
                  <a:srgbClr val="00B050"/>
                </a:solidFill>
              </a:rPr>
              <a:t>clinical</a:t>
            </a:r>
            <a:r>
              <a:rPr lang="en-US" dirty="0"/>
              <a:t> studies, steps </a:t>
            </a:r>
            <a:r>
              <a:rPr lang="en-US" b="1" dirty="0">
                <a:solidFill>
                  <a:srgbClr val="00B050"/>
                </a:solidFill>
              </a:rPr>
              <a:t>2</a:t>
            </a:r>
            <a:r>
              <a:rPr lang="en-US" dirty="0"/>
              <a:t> and </a:t>
            </a:r>
            <a:r>
              <a:rPr lang="en-US" b="1" dirty="0">
                <a:solidFill>
                  <a:srgbClr val="00B050"/>
                </a:solidFill>
              </a:rPr>
              <a:t>3</a:t>
            </a:r>
            <a:r>
              <a:rPr lang="en-US" dirty="0"/>
              <a:t>).</a:t>
            </a:r>
            <a:endParaRPr lang="en-CA"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32</a:t>
            </a:fld>
            <a:endParaRPr lang="en-CA"/>
          </a:p>
        </p:txBody>
      </p:sp>
    </p:spTree>
    <p:extLst>
      <p:ext uri="{BB962C8B-B14F-4D97-AF65-F5344CB8AC3E}">
        <p14:creationId xmlns:p14="http://schemas.microsoft.com/office/powerpoint/2010/main" val="433998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C00000"/>
                </a:solidFill>
              </a:rPr>
              <a:t>Step 2 </a:t>
            </a:r>
            <a:r>
              <a:rPr lang="en-CA" b="1" dirty="0">
                <a:solidFill>
                  <a:srgbClr val="0000FF"/>
                </a:solidFill>
              </a:rPr>
              <a:t>Comparative</a:t>
            </a:r>
            <a:r>
              <a:rPr lang="en-CA" dirty="0"/>
              <a:t> </a:t>
            </a:r>
            <a:r>
              <a:rPr lang="en-CA" b="1" dirty="0">
                <a:solidFill>
                  <a:srgbClr val="C00000"/>
                </a:solidFill>
              </a:rPr>
              <a:t>non-clinical</a:t>
            </a:r>
            <a:r>
              <a:rPr lang="en-CA" dirty="0"/>
              <a:t> studies</a:t>
            </a:r>
          </a:p>
        </p:txBody>
      </p:sp>
      <p:sp>
        <p:nvSpPr>
          <p:cNvPr id="3" name="Content Placeholder 2"/>
          <p:cNvSpPr>
            <a:spLocks noGrp="1"/>
          </p:cNvSpPr>
          <p:nvPr>
            <p:ph idx="1"/>
          </p:nvPr>
        </p:nvSpPr>
        <p:spPr/>
        <p:txBody>
          <a:bodyPr/>
          <a:lstStyle/>
          <a:p>
            <a:pPr marL="0" indent="0" algn="just">
              <a:lnSpc>
                <a:spcPct val="100000"/>
              </a:lnSpc>
              <a:buNone/>
            </a:pPr>
            <a:r>
              <a:rPr lang="en-US" dirty="0"/>
              <a:t>These studies include </a:t>
            </a:r>
            <a:r>
              <a:rPr lang="en-US" b="1" dirty="0">
                <a:solidFill>
                  <a:srgbClr val="0000FF"/>
                </a:solidFill>
                <a:highlight>
                  <a:srgbClr val="FFFF00"/>
                </a:highlight>
              </a:rPr>
              <a:t>pharmacodynamic</a:t>
            </a:r>
            <a:r>
              <a:rPr lang="en-US" dirty="0"/>
              <a:t> studies </a:t>
            </a:r>
            <a:r>
              <a:rPr lang="en-US" b="1" i="1" dirty="0">
                <a:solidFill>
                  <a:srgbClr val="C00000"/>
                </a:solidFill>
                <a:highlight>
                  <a:srgbClr val="FFFF00"/>
                </a:highlight>
              </a:rPr>
              <a:t>in vitro</a:t>
            </a:r>
            <a:r>
              <a:rPr lang="en-US" dirty="0"/>
              <a:t>, which look at </a:t>
            </a:r>
            <a:r>
              <a:rPr lang="en-US" b="1" dirty="0">
                <a:solidFill>
                  <a:srgbClr val="0000FF"/>
                </a:solidFill>
              </a:rPr>
              <a:t>binding</a:t>
            </a:r>
            <a:r>
              <a:rPr lang="en-US" dirty="0"/>
              <a:t> and </a:t>
            </a:r>
            <a:r>
              <a:rPr lang="en-US" b="1" dirty="0">
                <a:solidFill>
                  <a:srgbClr val="0000FF"/>
                </a:solidFill>
              </a:rPr>
              <a:t>activation</a:t>
            </a:r>
            <a:r>
              <a:rPr lang="en-US" dirty="0"/>
              <a:t> (or </a:t>
            </a:r>
            <a:r>
              <a:rPr lang="en-US" b="1" dirty="0">
                <a:solidFill>
                  <a:srgbClr val="0000FF"/>
                </a:solidFill>
              </a:rPr>
              <a:t>inhibition</a:t>
            </a:r>
            <a:r>
              <a:rPr lang="en-US" dirty="0"/>
              <a:t>) of </a:t>
            </a:r>
            <a:r>
              <a:rPr lang="en-US" b="1" dirty="0">
                <a:solidFill>
                  <a:srgbClr val="0000FF"/>
                </a:solidFill>
              </a:rPr>
              <a:t>physiological</a:t>
            </a:r>
            <a:r>
              <a:rPr lang="en-US" dirty="0"/>
              <a:t> </a:t>
            </a:r>
            <a:r>
              <a:rPr lang="en-US" b="1" dirty="0">
                <a:solidFill>
                  <a:srgbClr val="0000FF"/>
                </a:solidFill>
              </a:rPr>
              <a:t>targets</a:t>
            </a:r>
            <a:r>
              <a:rPr lang="en-US" dirty="0"/>
              <a:t> and </a:t>
            </a:r>
            <a:r>
              <a:rPr lang="en-US" b="1" dirty="0">
                <a:solidFill>
                  <a:srgbClr val="00B050"/>
                </a:solidFill>
              </a:rPr>
              <a:t>immediate</a:t>
            </a:r>
            <a:r>
              <a:rPr lang="en-US" dirty="0"/>
              <a:t> </a:t>
            </a:r>
            <a:r>
              <a:rPr lang="en-US" b="1" dirty="0">
                <a:solidFill>
                  <a:srgbClr val="0000FF"/>
                </a:solidFill>
              </a:rPr>
              <a:t>physiological</a:t>
            </a:r>
            <a:r>
              <a:rPr lang="en-US" dirty="0"/>
              <a:t> </a:t>
            </a:r>
            <a:r>
              <a:rPr lang="en-US" b="1" dirty="0">
                <a:solidFill>
                  <a:srgbClr val="0000FF"/>
                </a:solidFill>
              </a:rPr>
              <a:t>effects</a:t>
            </a:r>
            <a:r>
              <a:rPr lang="en-US" dirty="0"/>
              <a:t> in </a:t>
            </a:r>
            <a:r>
              <a:rPr lang="en-US" b="1" dirty="0">
                <a:solidFill>
                  <a:srgbClr val="0000FF"/>
                </a:solidFill>
              </a:rPr>
              <a:t>cells</a:t>
            </a:r>
            <a:r>
              <a:rPr lang="en-US" dirty="0"/>
              <a:t>. </a:t>
            </a:r>
          </a:p>
          <a:p>
            <a:pPr marL="0" indent="0" algn="just">
              <a:lnSpc>
                <a:spcPct val="100000"/>
              </a:lnSpc>
              <a:buNone/>
            </a:pPr>
            <a:r>
              <a:rPr lang="en-US" b="1" dirty="0">
                <a:solidFill>
                  <a:srgbClr val="0000FF"/>
                </a:solidFill>
              </a:rPr>
              <a:t>Pharmacodynamic</a:t>
            </a:r>
            <a:r>
              <a:rPr lang="en-US" dirty="0"/>
              <a:t> studies </a:t>
            </a:r>
            <a:r>
              <a:rPr lang="en-US" b="1" i="1" dirty="0">
                <a:solidFill>
                  <a:srgbClr val="C00000"/>
                </a:solidFill>
                <a:highlight>
                  <a:srgbClr val="FFFF00"/>
                </a:highlight>
              </a:rPr>
              <a:t>in vivo </a:t>
            </a:r>
            <a:r>
              <a:rPr lang="en-US" dirty="0"/>
              <a:t>(</a:t>
            </a:r>
            <a:r>
              <a:rPr lang="en-US" b="1" dirty="0">
                <a:solidFill>
                  <a:srgbClr val="0000FF"/>
                </a:solidFill>
              </a:rPr>
              <a:t>animal</a:t>
            </a:r>
            <a:r>
              <a:rPr lang="en-US" dirty="0"/>
              <a:t> models) are </a:t>
            </a:r>
            <a:r>
              <a:rPr lang="en-US" b="1" dirty="0">
                <a:solidFill>
                  <a:srgbClr val="0000FF"/>
                </a:solidFill>
              </a:rPr>
              <a:t>only</a:t>
            </a:r>
            <a:r>
              <a:rPr lang="en-US" dirty="0"/>
              <a:t> done </a:t>
            </a:r>
            <a:r>
              <a:rPr lang="en-US" b="1" dirty="0">
                <a:solidFill>
                  <a:srgbClr val="C00000"/>
                </a:solidFill>
              </a:rPr>
              <a:t>if</a:t>
            </a:r>
            <a:r>
              <a:rPr lang="en-US" dirty="0"/>
              <a:t> </a:t>
            </a:r>
            <a:r>
              <a:rPr lang="en-US" b="1" dirty="0">
                <a:solidFill>
                  <a:srgbClr val="C00000"/>
                </a:solidFill>
              </a:rPr>
              <a:t>no</a:t>
            </a:r>
            <a:r>
              <a:rPr lang="en-US" dirty="0"/>
              <a:t> </a:t>
            </a:r>
            <a:r>
              <a:rPr lang="en-US" b="1" dirty="0">
                <a:solidFill>
                  <a:srgbClr val="0000FF"/>
                </a:solidFill>
              </a:rPr>
              <a:t>suitable</a:t>
            </a:r>
            <a:r>
              <a:rPr lang="en-US" dirty="0"/>
              <a:t> </a:t>
            </a:r>
            <a:r>
              <a:rPr lang="en-US" b="1" i="1" dirty="0">
                <a:solidFill>
                  <a:srgbClr val="C00000"/>
                </a:solidFill>
              </a:rPr>
              <a:t>in vitro </a:t>
            </a:r>
            <a:r>
              <a:rPr lang="en-US" b="1" dirty="0">
                <a:solidFill>
                  <a:srgbClr val="0000FF"/>
                </a:solidFill>
              </a:rPr>
              <a:t>model</a:t>
            </a:r>
            <a:r>
              <a:rPr lang="en-US" dirty="0"/>
              <a:t> exists. </a:t>
            </a:r>
          </a:p>
          <a:p>
            <a:pPr marL="0" indent="0" algn="just">
              <a:lnSpc>
                <a:spcPct val="100000"/>
              </a:lnSpc>
              <a:buNone/>
            </a:pPr>
            <a:r>
              <a:rPr lang="en-US" b="1" i="1" dirty="0">
                <a:solidFill>
                  <a:srgbClr val="C00000"/>
                </a:solidFill>
              </a:rPr>
              <a:t>In vivo </a:t>
            </a:r>
            <a:r>
              <a:rPr lang="en-US" b="1" dirty="0">
                <a:solidFill>
                  <a:srgbClr val="0000FF"/>
                </a:solidFill>
                <a:highlight>
                  <a:srgbClr val="FFFF00"/>
                </a:highlight>
              </a:rPr>
              <a:t>toxicological</a:t>
            </a:r>
            <a:r>
              <a:rPr lang="en-US" dirty="0"/>
              <a:t> studies are </a:t>
            </a:r>
            <a:r>
              <a:rPr lang="en-US" b="1" dirty="0">
                <a:solidFill>
                  <a:srgbClr val="0000FF"/>
                </a:solidFill>
              </a:rPr>
              <a:t>only</a:t>
            </a:r>
            <a:r>
              <a:rPr lang="en-US" dirty="0"/>
              <a:t> </a:t>
            </a:r>
            <a:r>
              <a:rPr lang="en-US" b="1" dirty="0">
                <a:solidFill>
                  <a:srgbClr val="0000FF"/>
                </a:solidFill>
              </a:rPr>
              <a:t>required</a:t>
            </a:r>
            <a:r>
              <a:rPr lang="en-US" dirty="0"/>
              <a:t> in </a:t>
            </a:r>
            <a:r>
              <a:rPr lang="en-US" b="1" dirty="0">
                <a:solidFill>
                  <a:srgbClr val="C00000"/>
                </a:solidFill>
              </a:rPr>
              <a:t>certain</a:t>
            </a:r>
            <a:r>
              <a:rPr lang="en-US" dirty="0"/>
              <a:t> </a:t>
            </a:r>
            <a:r>
              <a:rPr lang="en-US" b="1" dirty="0">
                <a:solidFill>
                  <a:srgbClr val="0000FF"/>
                </a:solidFill>
              </a:rPr>
              <a:t>cases</a:t>
            </a:r>
            <a:r>
              <a:rPr lang="en-US" dirty="0"/>
              <a:t>, for example when the biosimilar is </a:t>
            </a:r>
            <a:r>
              <a:rPr lang="en-US" b="1" dirty="0">
                <a:solidFill>
                  <a:srgbClr val="0000FF"/>
                </a:solidFill>
              </a:rPr>
              <a:t>produced</a:t>
            </a:r>
            <a:r>
              <a:rPr lang="en-US" dirty="0"/>
              <a:t> in a </a:t>
            </a:r>
            <a:r>
              <a:rPr lang="en-US" b="1" dirty="0">
                <a:solidFill>
                  <a:srgbClr val="C00000"/>
                </a:solidFill>
                <a:highlight>
                  <a:srgbClr val="FFFF00"/>
                </a:highlight>
              </a:rPr>
              <a:t>new</a:t>
            </a:r>
            <a:r>
              <a:rPr lang="en-US" dirty="0">
                <a:highlight>
                  <a:srgbClr val="FFFF00"/>
                </a:highlight>
              </a:rPr>
              <a:t> </a:t>
            </a:r>
            <a:r>
              <a:rPr lang="en-US" b="1" dirty="0">
                <a:solidFill>
                  <a:srgbClr val="0000FF"/>
                </a:solidFill>
                <a:highlight>
                  <a:srgbClr val="FFFF00"/>
                </a:highlight>
              </a:rPr>
              <a:t>type</a:t>
            </a:r>
            <a:r>
              <a:rPr lang="en-US" dirty="0">
                <a:highlight>
                  <a:srgbClr val="FFFF00"/>
                </a:highlight>
              </a:rPr>
              <a:t> of </a:t>
            </a:r>
            <a:r>
              <a:rPr lang="en-US" b="1" dirty="0">
                <a:solidFill>
                  <a:srgbClr val="C00000"/>
                </a:solidFill>
                <a:highlight>
                  <a:srgbClr val="FFFF00"/>
                </a:highlight>
              </a:rPr>
              <a:t>cell</a:t>
            </a:r>
            <a:r>
              <a:rPr lang="en-US" dirty="0">
                <a:highlight>
                  <a:srgbClr val="FFFF00"/>
                </a:highlight>
              </a:rPr>
              <a:t> or </a:t>
            </a:r>
            <a:r>
              <a:rPr lang="en-US" b="1" dirty="0">
                <a:solidFill>
                  <a:srgbClr val="C00000"/>
                </a:solidFill>
                <a:highlight>
                  <a:srgbClr val="FFFF00"/>
                </a:highlight>
              </a:rPr>
              <a:t>organism</a:t>
            </a:r>
            <a:r>
              <a:rPr lang="en-US" dirty="0"/>
              <a:t>, or when the </a:t>
            </a:r>
            <a:r>
              <a:rPr lang="en-US" b="1" dirty="0">
                <a:solidFill>
                  <a:srgbClr val="0000FF"/>
                </a:solidFill>
              </a:rPr>
              <a:t>formulation</a:t>
            </a:r>
            <a:r>
              <a:rPr lang="en-US" dirty="0"/>
              <a:t> includes </a:t>
            </a:r>
            <a:r>
              <a:rPr lang="en-US" b="1" dirty="0">
                <a:solidFill>
                  <a:srgbClr val="C00000"/>
                </a:solidFill>
                <a:highlight>
                  <a:srgbClr val="FFFF00"/>
                </a:highlight>
              </a:rPr>
              <a:t>new</a:t>
            </a:r>
            <a:r>
              <a:rPr lang="en-US" dirty="0">
                <a:highlight>
                  <a:srgbClr val="FFFF00"/>
                </a:highlight>
              </a:rPr>
              <a:t> </a:t>
            </a:r>
            <a:r>
              <a:rPr lang="en-US" b="1" dirty="0">
                <a:solidFill>
                  <a:srgbClr val="0000FF"/>
                </a:solidFill>
                <a:highlight>
                  <a:srgbClr val="FFFF00"/>
                </a:highlight>
              </a:rPr>
              <a:t>excipients</a:t>
            </a:r>
            <a:r>
              <a:rPr lang="en-US" dirty="0">
                <a:highlight>
                  <a:srgbClr val="FFFF00"/>
                </a:highlight>
              </a:rPr>
              <a:t> </a:t>
            </a:r>
            <a:r>
              <a:rPr lang="en-US" b="1" dirty="0">
                <a:solidFill>
                  <a:srgbClr val="C00000"/>
                </a:solidFill>
                <a:highlight>
                  <a:srgbClr val="FFFF00"/>
                </a:highlight>
              </a:rPr>
              <a:t>not</a:t>
            </a:r>
            <a:r>
              <a:rPr lang="en-US" dirty="0">
                <a:highlight>
                  <a:srgbClr val="FFFF00"/>
                </a:highlight>
              </a:rPr>
              <a:t> </a:t>
            </a:r>
            <a:r>
              <a:rPr lang="en-US" b="1" dirty="0">
                <a:solidFill>
                  <a:srgbClr val="0000FF"/>
                </a:solidFill>
                <a:highlight>
                  <a:srgbClr val="FFFF00"/>
                </a:highlight>
              </a:rPr>
              <a:t>used</a:t>
            </a:r>
            <a:r>
              <a:rPr lang="en-US" dirty="0">
                <a:highlight>
                  <a:srgbClr val="FFFF00"/>
                </a:highlight>
              </a:rPr>
              <a:t> </a:t>
            </a:r>
            <a:r>
              <a:rPr lang="en-US" b="1" dirty="0">
                <a:solidFill>
                  <a:srgbClr val="0000FF"/>
                </a:solidFill>
                <a:highlight>
                  <a:srgbClr val="FFFF00"/>
                </a:highlight>
              </a:rPr>
              <a:t>previously</a:t>
            </a:r>
            <a:r>
              <a:rPr lang="en-US" dirty="0"/>
              <a:t>.</a:t>
            </a:r>
            <a:endParaRPr lang="en-CA"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33</a:t>
            </a:fld>
            <a:endParaRPr lang="en-CA"/>
          </a:p>
        </p:txBody>
      </p:sp>
    </p:spTree>
    <p:extLst>
      <p:ext uri="{BB962C8B-B14F-4D97-AF65-F5344CB8AC3E}">
        <p14:creationId xmlns:p14="http://schemas.microsoft.com/office/powerpoint/2010/main" val="551996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Step 3 </a:t>
            </a:r>
            <a:r>
              <a:rPr lang="en-US" b="1" dirty="0">
                <a:solidFill>
                  <a:srgbClr val="00B050"/>
                </a:solidFill>
              </a:rPr>
              <a:t>Comparative</a:t>
            </a:r>
            <a:r>
              <a:rPr lang="en-US" dirty="0"/>
              <a:t> </a:t>
            </a:r>
            <a:r>
              <a:rPr lang="en-US" b="1" dirty="0">
                <a:solidFill>
                  <a:srgbClr val="C00000"/>
                </a:solidFill>
              </a:rPr>
              <a:t>clinical</a:t>
            </a:r>
            <a:r>
              <a:rPr lang="en-US" dirty="0"/>
              <a:t> studies</a:t>
            </a:r>
            <a:endParaRPr lang="en-CA" dirty="0"/>
          </a:p>
        </p:txBody>
      </p:sp>
      <p:sp>
        <p:nvSpPr>
          <p:cNvPr id="3" name="Content Placeholder 2"/>
          <p:cNvSpPr>
            <a:spLocks noGrp="1"/>
          </p:cNvSpPr>
          <p:nvPr>
            <p:ph idx="1"/>
          </p:nvPr>
        </p:nvSpPr>
        <p:spPr/>
        <p:txBody>
          <a:bodyPr/>
          <a:lstStyle/>
          <a:p>
            <a:pPr marL="0" indent="0" algn="just">
              <a:lnSpc>
                <a:spcPct val="100000"/>
              </a:lnSpc>
              <a:buNone/>
            </a:pPr>
            <a:r>
              <a:rPr lang="en-US" dirty="0"/>
              <a:t>The </a:t>
            </a:r>
            <a:r>
              <a:rPr lang="en-US" b="1" dirty="0">
                <a:solidFill>
                  <a:srgbClr val="00B050"/>
                </a:solidFill>
              </a:rPr>
              <a:t>aim</a:t>
            </a:r>
            <a:r>
              <a:rPr lang="en-US" dirty="0"/>
              <a:t> of </a:t>
            </a:r>
            <a:r>
              <a:rPr lang="en-US" b="1" dirty="0">
                <a:solidFill>
                  <a:srgbClr val="00B050"/>
                </a:solidFill>
              </a:rPr>
              <a:t>studies</a:t>
            </a:r>
            <a:r>
              <a:rPr lang="en-US" dirty="0"/>
              <a:t> in </a:t>
            </a:r>
            <a:r>
              <a:rPr lang="en-US" b="1" dirty="0">
                <a:solidFill>
                  <a:srgbClr val="00B050"/>
                </a:solidFill>
              </a:rPr>
              <a:t>humans</a:t>
            </a:r>
            <a:r>
              <a:rPr lang="en-US" dirty="0"/>
              <a:t> is </a:t>
            </a:r>
            <a:r>
              <a:rPr lang="en-US" b="1" dirty="0">
                <a:solidFill>
                  <a:srgbClr val="C00000"/>
                </a:solidFill>
              </a:rPr>
              <a:t>not</a:t>
            </a:r>
            <a:r>
              <a:rPr lang="en-US" dirty="0"/>
              <a:t> to demonstrate </a:t>
            </a:r>
            <a:r>
              <a:rPr lang="en-US" b="1" dirty="0">
                <a:solidFill>
                  <a:srgbClr val="00B050"/>
                </a:solidFill>
              </a:rPr>
              <a:t>safety</a:t>
            </a:r>
            <a:r>
              <a:rPr lang="en-US" dirty="0"/>
              <a:t> and </a:t>
            </a:r>
            <a:r>
              <a:rPr lang="en-US" b="1" dirty="0">
                <a:solidFill>
                  <a:srgbClr val="00B050"/>
                </a:solidFill>
              </a:rPr>
              <a:t>efficacy</a:t>
            </a:r>
            <a:r>
              <a:rPr lang="en-US" dirty="0"/>
              <a:t> in patients, as these have </a:t>
            </a:r>
            <a:r>
              <a:rPr lang="en-US" b="1" dirty="0">
                <a:solidFill>
                  <a:srgbClr val="00B050"/>
                </a:solidFill>
              </a:rPr>
              <a:t>already</a:t>
            </a:r>
            <a:r>
              <a:rPr lang="en-US" dirty="0"/>
              <a:t> </a:t>
            </a:r>
            <a:r>
              <a:rPr lang="en-US" b="1" dirty="0">
                <a:solidFill>
                  <a:srgbClr val="00B050"/>
                </a:solidFill>
              </a:rPr>
              <a:t>been</a:t>
            </a:r>
            <a:r>
              <a:rPr lang="en-US" dirty="0"/>
              <a:t> </a:t>
            </a:r>
            <a:r>
              <a:rPr lang="en-US" b="1" dirty="0">
                <a:solidFill>
                  <a:srgbClr val="00B050"/>
                </a:solidFill>
              </a:rPr>
              <a:t>established</a:t>
            </a:r>
            <a:r>
              <a:rPr lang="en-US" dirty="0"/>
              <a:t> for the reference medicine. </a:t>
            </a:r>
          </a:p>
          <a:p>
            <a:pPr marL="0" indent="0" algn="just">
              <a:lnSpc>
                <a:spcPct val="100000"/>
              </a:lnSpc>
              <a:buNone/>
            </a:pPr>
            <a:r>
              <a:rPr lang="en-US" dirty="0"/>
              <a:t>Clinical trials are tailored to </a:t>
            </a:r>
            <a:r>
              <a:rPr lang="en-US" b="1" dirty="0">
                <a:solidFill>
                  <a:srgbClr val="00B050"/>
                </a:solidFill>
                <a:highlight>
                  <a:srgbClr val="FFFF00"/>
                </a:highlight>
              </a:rPr>
              <a:t>confirm</a:t>
            </a:r>
            <a:r>
              <a:rPr lang="en-US" dirty="0">
                <a:highlight>
                  <a:srgbClr val="FFFF00"/>
                </a:highlight>
              </a:rPr>
              <a:t> </a:t>
            </a:r>
            <a:r>
              <a:rPr lang="en-US" b="1" dirty="0">
                <a:solidFill>
                  <a:srgbClr val="C00000"/>
                </a:solidFill>
                <a:highlight>
                  <a:srgbClr val="FFFF00"/>
                </a:highlight>
              </a:rPr>
              <a:t>biosimilarity</a:t>
            </a:r>
            <a:r>
              <a:rPr lang="en-US" dirty="0">
                <a:highlight>
                  <a:srgbClr val="FFFF00"/>
                </a:highlight>
              </a:rPr>
              <a:t> </a:t>
            </a:r>
            <a:r>
              <a:rPr lang="en-US" dirty="0"/>
              <a:t>and to </a:t>
            </a:r>
            <a:r>
              <a:rPr lang="en-US" b="1" dirty="0">
                <a:solidFill>
                  <a:srgbClr val="00B050"/>
                </a:solidFill>
              </a:rPr>
              <a:t>address</a:t>
            </a:r>
            <a:r>
              <a:rPr lang="en-US" dirty="0"/>
              <a:t> any </a:t>
            </a:r>
            <a:r>
              <a:rPr lang="en-US" b="1" dirty="0">
                <a:solidFill>
                  <a:srgbClr val="00B050"/>
                </a:solidFill>
                <a:highlight>
                  <a:srgbClr val="FFFF00"/>
                </a:highlight>
              </a:rPr>
              <a:t>questions</a:t>
            </a:r>
            <a:r>
              <a:rPr lang="en-US" dirty="0">
                <a:highlight>
                  <a:srgbClr val="FFFF00"/>
                </a:highlight>
              </a:rPr>
              <a:t> that may </a:t>
            </a:r>
            <a:r>
              <a:rPr lang="en-US" b="1" dirty="0">
                <a:solidFill>
                  <a:srgbClr val="00B050"/>
                </a:solidFill>
                <a:highlight>
                  <a:srgbClr val="FFFF00"/>
                </a:highlight>
              </a:rPr>
              <a:t>remain</a:t>
            </a:r>
            <a:r>
              <a:rPr lang="en-US" dirty="0">
                <a:highlight>
                  <a:srgbClr val="FFFF00"/>
                </a:highlight>
              </a:rPr>
              <a:t> </a:t>
            </a:r>
            <a:r>
              <a:rPr lang="en-US" dirty="0"/>
              <a:t>from </a:t>
            </a:r>
            <a:r>
              <a:rPr lang="en-US" b="1" dirty="0">
                <a:solidFill>
                  <a:srgbClr val="00B050"/>
                </a:solidFill>
              </a:rPr>
              <a:t>previous</a:t>
            </a:r>
            <a:r>
              <a:rPr lang="en-US" dirty="0"/>
              <a:t> </a:t>
            </a:r>
            <a:r>
              <a:rPr lang="en-US" b="1" dirty="0">
                <a:solidFill>
                  <a:srgbClr val="C00000"/>
                </a:solidFill>
              </a:rPr>
              <a:t>analytical</a:t>
            </a:r>
            <a:r>
              <a:rPr lang="en-US" dirty="0"/>
              <a:t> or </a:t>
            </a:r>
            <a:r>
              <a:rPr lang="en-US" b="1" dirty="0">
                <a:solidFill>
                  <a:srgbClr val="C00000"/>
                </a:solidFill>
              </a:rPr>
              <a:t>functional</a:t>
            </a:r>
            <a:r>
              <a:rPr lang="en-US" dirty="0"/>
              <a:t> </a:t>
            </a:r>
            <a:r>
              <a:rPr lang="en-US" b="1" dirty="0">
                <a:solidFill>
                  <a:srgbClr val="00B050"/>
                </a:solidFill>
              </a:rPr>
              <a:t>studies</a:t>
            </a:r>
            <a:r>
              <a:rPr lang="en-US" dirty="0"/>
              <a:t>.</a:t>
            </a:r>
            <a:endParaRPr lang="en-CA"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34</a:t>
            </a:fld>
            <a:endParaRPr lang="en-CA"/>
          </a:p>
        </p:txBody>
      </p:sp>
    </p:spTree>
    <p:extLst>
      <p:ext uri="{BB962C8B-B14F-4D97-AF65-F5344CB8AC3E}">
        <p14:creationId xmlns:p14="http://schemas.microsoft.com/office/powerpoint/2010/main" val="3526316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35</a:t>
            </a:fld>
            <a:endParaRPr lang="en-CA"/>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533400" y="255815"/>
            <a:ext cx="11125200" cy="6100535"/>
          </a:xfrm>
          <a:prstGeom prst="rect">
            <a:avLst/>
          </a:prstGeom>
        </p:spPr>
      </p:pic>
    </p:spTree>
    <p:extLst>
      <p:ext uri="{BB962C8B-B14F-4D97-AF65-F5344CB8AC3E}">
        <p14:creationId xmlns:p14="http://schemas.microsoft.com/office/powerpoint/2010/main" val="2067447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a:solidFill>
                  <a:srgbClr val="C00000"/>
                </a:solidFill>
              </a:rPr>
              <a:t>Approval</a:t>
            </a:r>
            <a:r>
              <a:rPr lang="en-CA" dirty="0"/>
              <a:t> of a biosimilar</a:t>
            </a:r>
          </a:p>
        </p:txBody>
      </p:sp>
      <p:sp>
        <p:nvSpPr>
          <p:cNvPr id="5" name="Content Placeholder 4"/>
          <p:cNvSpPr>
            <a:spLocks noGrp="1"/>
          </p:cNvSpPr>
          <p:nvPr>
            <p:ph idx="1"/>
          </p:nvPr>
        </p:nvSpPr>
        <p:spPr/>
        <p:txBody>
          <a:bodyPr/>
          <a:lstStyle/>
          <a:p>
            <a:pPr marL="0" indent="0" algn="just">
              <a:lnSpc>
                <a:spcPct val="100000"/>
              </a:lnSpc>
              <a:buNone/>
            </a:pPr>
            <a:r>
              <a:rPr lang="en-US" b="1" dirty="0">
                <a:solidFill>
                  <a:srgbClr val="00B050"/>
                </a:solidFill>
              </a:rPr>
              <a:t>Approval</a:t>
            </a:r>
            <a:r>
              <a:rPr lang="en-US" dirty="0"/>
              <a:t> of </a:t>
            </a:r>
            <a:r>
              <a:rPr lang="en-US" b="1" dirty="0">
                <a:solidFill>
                  <a:srgbClr val="00B050"/>
                </a:solidFill>
              </a:rPr>
              <a:t>biosimilars</a:t>
            </a:r>
            <a:r>
              <a:rPr lang="en-US" dirty="0"/>
              <a:t> builds on </a:t>
            </a:r>
            <a:r>
              <a:rPr lang="en-US" b="1" dirty="0">
                <a:solidFill>
                  <a:srgbClr val="00B050"/>
                </a:solidFill>
              </a:rPr>
              <a:t>existing</a:t>
            </a:r>
            <a:r>
              <a:rPr lang="en-US" dirty="0"/>
              <a:t> scientific </a:t>
            </a:r>
            <a:r>
              <a:rPr lang="en-US" b="1" dirty="0">
                <a:solidFill>
                  <a:srgbClr val="00B050"/>
                </a:solidFill>
              </a:rPr>
              <a:t>knowledge</a:t>
            </a:r>
            <a:r>
              <a:rPr lang="en-US" dirty="0"/>
              <a:t> on the </a:t>
            </a:r>
            <a:r>
              <a:rPr lang="en-US" b="1" dirty="0">
                <a:solidFill>
                  <a:srgbClr val="00B050"/>
                </a:solidFill>
              </a:rPr>
              <a:t>safety</a:t>
            </a:r>
            <a:r>
              <a:rPr lang="en-US" dirty="0"/>
              <a:t> and </a:t>
            </a:r>
            <a:r>
              <a:rPr lang="en-US" b="1" dirty="0">
                <a:solidFill>
                  <a:srgbClr val="00B050"/>
                </a:solidFill>
              </a:rPr>
              <a:t>efficacy</a:t>
            </a:r>
            <a:r>
              <a:rPr lang="en-US" dirty="0"/>
              <a:t> of the </a:t>
            </a:r>
            <a:r>
              <a:rPr lang="en-US" b="1" dirty="0">
                <a:solidFill>
                  <a:srgbClr val="00B050"/>
                </a:solidFill>
              </a:rPr>
              <a:t>reference</a:t>
            </a:r>
            <a:r>
              <a:rPr lang="en-US" dirty="0"/>
              <a:t> medicine gained during its clinical use, so </a:t>
            </a:r>
            <a:r>
              <a:rPr lang="en-US" b="1" dirty="0">
                <a:solidFill>
                  <a:srgbClr val="C00000"/>
                </a:solidFill>
                <a:highlight>
                  <a:srgbClr val="FFFF00"/>
                </a:highlight>
              </a:rPr>
              <a:t>fewer clinical data are needed</a:t>
            </a:r>
            <a:r>
              <a:rPr lang="en-US" dirty="0"/>
              <a:t>.</a:t>
            </a:r>
          </a:p>
          <a:p>
            <a:pPr marL="0" indent="0" algn="just">
              <a:lnSpc>
                <a:spcPct val="100000"/>
              </a:lnSpc>
              <a:buNone/>
            </a:pPr>
            <a:r>
              <a:rPr lang="en-US" dirty="0"/>
              <a:t>From a scientific and regulatory point of view, the reference medicine’s </a:t>
            </a:r>
            <a:r>
              <a:rPr lang="en-US" b="1" dirty="0">
                <a:solidFill>
                  <a:srgbClr val="00B050"/>
                </a:solidFill>
              </a:rPr>
              <a:t>entire</a:t>
            </a:r>
            <a:r>
              <a:rPr lang="en-US" dirty="0"/>
              <a:t> </a:t>
            </a:r>
            <a:r>
              <a:rPr lang="en-US" b="1" dirty="0">
                <a:solidFill>
                  <a:srgbClr val="00B050"/>
                </a:solidFill>
              </a:rPr>
              <a:t>clinical</a:t>
            </a:r>
            <a:r>
              <a:rPr lang="en-US" dirty="0"/>
              <a:t> development </a:t>
            </a:r>
            <a:r>
              <a:rPr lang="en-US" b="1" dirty="0">
                <a:solidFill>
                  <a:srgbClr val="00B050"/>
                </a:solidFill>
              </a:rPr>
              <a:t>program</a:t>
            </a:r>
            <a:r>
              <a:rPr lang="en-US" dirty="0"/>
              <a:t> does </a:t>
            </a:r>
            <a:r>
              <a:rPr lang="en-US" b="1" dirty="0">
                <a:solidFill>
                  <a:srgbClr val="C00000"/>
                </a:solidFill>
                <a:highlight>
                  <a:srgbClr val="FFFF00"/>
                </a:highlight>
              </a:rPr>
              <a:t>not</a:t>
            </a:r>
            <a:r>
              <a:rPr lang="en-US" dirty="0">
                <a:highlight>
                  <a:srgbClr val="FFFF00"/>
                </a:highlight>
              </a:rPr>
              <a:t> need to be </a:t>
            </a:r>
            <a:r>
              <a:rPr lang="en-US" b="1" dirty="0">
                <a:solidFill>
                  <a:srgbClr val="C00000"/>
                </a:solidFill>
                <a:highlight>
                  <a:srgbClr val="FFFF00"/>
                </a:highlight>
              </a:rPr>
              <a:t>repeated</a:t>
            </a:r>
            <a:r>
              <a:rPr lang="en-US" dirty="0"/>
              <a:t>. </a:t>
            </a:r>
          </a:p>
          <a:p>
            <a:pPr marL="0" indent="0" algn="just">
              <a:lnSpc>
                <a:spcPct val="100000"/>
              </a:lnSpc>
              <a:buNone/>
            </a:pPr>
            <a:r>
              <a:rPr lang="en-US" dirty="0"/>
              <a:t>This means that </a:t>
            </a:r>
            <a:r>
              <a:rPr lang="en-US" b="1" dirty="0">
                <a:solidFill>
                  <a:srgbClr val="00B050"/>
                </a:solidFill>
              </a:rPr>
              <a:t>patients</a:t>
            </a:r>
            <a:r>
              <a:rPr lang="en-US" dirty="0"/>
              <a:t> and </a:t>
            </a:r>
            <a:r>
              <a:rPr lang="en-US" b="1" dirty="0">
                <a:solidFill>
                  <a:srgbClr val="00B050"/>
                </a:solidFill>
              </a:rPr>
              <a:t>healthy</a:t>
            </a:r>
            <a:r>
              <a:rPr lang="en-US" dirty="0"/>
              <a:t> volunteers will </a:t>
            </a:r>
            <a:r>
              <a:rPr lang="en-US" b="1" dirty="0">
                <a:solidFill>
                  <a:srgbClr val="C00000"/>
                </a:solidFill>
              </a:rPr>
              <a:t>not</a:t>
            </a:r>
            <a:r>
              <a:rPr lang="en-US" dirty="0"/>
              <a:t> be </a:t>
            </a:r>
            <a:r>
              <a:rPr lang="en-US" b="1" dirty="0">
                <a:solidFill>
                  <a:srgbClr val="00B050"/>
                </a:solidFill>
              </a:rPr>
              <a:t>subjected</a:t>
            </a:r>
            <a:r>
              <a:rPr lang="en-US" dirty="0"/>
              <a:t> to </a:t>
            </a:r>
            <a:r>
              <a:rPr lang="en-US" b="1" dirty="0">
                <a:solidFill>
                  <a:srgbClr val="00B050"/>
                </a:solidFill>
                <a:highlight>
                  <a:srgbClr val="FFFF00"/>
                </a:highlight>
              </a:rPr>
              <a:t>unnecessary</a:t>
            </a:r>
            <a:r>
              <a:rPr lang="en-US" dirty="0">
                <a:highlight>
                  <a:srgbClr val="FFFF00"/>
                </a:highlight>
              </a:rPr>
              <a:t> clinical </a:t>
            </a:r>
            <a:r>
              <a:rPr lang="en-US" b="1" dirty="0">
                <a:solidFill>
                  <a:srgbClr val="00B050"/>
                </a:solidFill>
                <a:highlight>
                  <a:srgbClr val="FFFF00"/>
                </a:highlight>
              </a:rPr>
              <a:t>trials</a:t>
            </a:r>
            <a:r>
              <a:rPr lang="en-US" dirty="0"/>
              <a:t>.</a:t>
            </a:r>
            <a:endParaRPr lang="en-CA" dirty="0"/>
          </a:p>
        </p:txBody>
      </p:sp>
      <p:sp>
        <p:nvSpPr>
          <p:cNvPr id="2" name="Footer Placeholder 1"/>
          <p:cNvSpPr>
            <a:spLocks noGrp="1"/>
          </p:cNvSpPr>
          <p:nvPr>
            <p:ph type="ftr" sz="quarter" idx="11"/>
          </p:nvPr>
        </p:nvSpPr>
        <p:spPr/>
        <p:txBody>
          <a:bodyPr/>
          <a:lstStyle/>
          <a:p>
            <a:r>
              <a:rPr lang="en-CA"/>
              <a:t>Dr. Negar Mottaghi-Dastjerdi, Pharm D, PhD</a:t>
            </a:r>
          </a:p>
        </p:txBody>
      </p:sp>
      <p:sp>
        <p:nvSpPr>
          <p:cNvPr id="3" name="Slide Number Placeholder 2"/>
          <p:cNvSpPr>
            <a:spLocks noGrp="1"/>
          </p:cNvSpPr>
          <p:nvPr>
            <p:ph type="sldNum" sz="quarter" idx="12"/>
          </p:nvPr>
        </p:nvSpPr>
        <p:spPr/>
        <p:txBody>
          <a:bodyPr/>
          <a:lstStyle/>
          <a:p>
            <a:fld id="{45818337-B003-45D9-A91B-09DFFE400974}" type="slidenum">
              <a:rPr lang="en-CA" smtClean="0"/>
              <a:t>36</a:t>
            </a:fld>
            <a:endParaRPr lang="en-CA"/>
          </a:p>
        </p:txBody>
      </p:sp>
    </p:spTree>
    <p:extLst>
      <p:ext uri="{BB962C8B-B14F-4D97-AF65-F5344CB8AC3E}">
        <p14:creationId xmlns:p14="http://schemas.microsoft.com/office/powerpoint/2010/main" val="1896756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C00000"/>
                </a:solidFill>
              </a:rPr>
              <a:t>Comparability</a:t>
            </a:r>
            <a:r>
              <a:rPr lang="en-US" sz="3600" b="1" dirty="0"/>
              <a:t>: a scientific </a:t>
            </a:r>
            <a:r>
              <a:rPr lang="en-US" sz="3600" b="1" dirty="0">
                <a:solidFill>
                  <a:srgbClr val="0000FF"/>
                </a:solidFill>
                <a:highlight>
                  <a:srgbClr val="FFFF00"/>
                </a:highlight>
              </a:rPr>
              <a:t>principle</a:t>
            </a:r>
            <a:r>
              <a:rPr lang="en-US" sz="3600" b="1" dirty="0">
                <a:highlight>
                  <a:srgbClr val="FFFF00"/>
                </a:highlight>
              </a:rPr>
              <a:t> </a:t>
            </a:r>
            <a:r>
              <a:rPr lang="en-US" sz="3600" b="1" dirty="0">
                <a:solidFill>
                  <a:srgbClr val="C00000"/>
                </a:solidFill>
                <a:highlight>
                  <a:srgbClr val="FFFF00"/>
                </a:highlight>
              </a:rPr>
              <a:t>routinely</a:t>
            </a:r>
            <a:r>
              <a:rPr lang="en-US" sz="3600" b="1" dirty="0">
                <a:highlight>
                  <a:srgbClr val="FFFF00"/>
                </a:highlight>
              </a:rPr>
              <a:t> used </a:t>
            </a:r>
            <a:r>
              <a:rPr lang="en-US" sz="3600" b="1" dirty="0">
                <a:solidFill>
                  <a:srgbClr val="0000FF"/>
                </a:solidFill>
              </a:rPr>
              <a:t>after</a:t>
            </a:r>
            <a:r>
              <a:rPr lang="en-US" sz="3600" b="1" dirty="0"/>
              <a:t> manufacturing </a:t>
            </a:r>
            <a:r>
              <a:rPr lang="en-US" sz="3600" b="1" dirty="0">
                <a:solidFill>
                  <a:srgbClr val="C00000"/>
                </a:solidFill>
              </a:rPr>
              <a:t>changes</a:t>
            </a:r>
            <a:r>
              <a:rPr lang="en-US" sz="3600" b="1" dirty="0"/>
              <a:t> to medicines </a:t>
            </a:r>
            <a:r>
              <a:rPr lang="en-US" sz="3600" b="1" dirty="0">
                <a:solidFill>
                  <a:srgbClr val="0000FF"/>
                </a:solidFill>
              </a:rPr>
              <a:t>on</a:t>
            </a:r>
            <a:r>
              <a:rPr lang="en-US" sz="3600" b="1" dirty="0"/>
              <a:t> the </a:t>
            </a:r>
            <a:r>
              <a:rPr lang="en-US" sz="3600" b="1" dirty="0">
                <a:solidFill>
                  <a:srgbClr val="0000FF"/>
                </a:solidFill>
              </a:rPr>
              <a:t>market</a:t>
            </a:r>
            <a:endParaRPr lang="en-CA" sz="3600" b="1" dirty="0">
              <a:solidFill>
                <a:srgbClr val="0000FF"/>
              </a:solidFill>
            </a:endParaRPr>
          </a:p>
        </p:txBody>
      </p:sp>
      <p:sp>
        <p:nvSpPr>
          <p:cNvPr id="3" name="Content Placeholder 2"/>
          <p:cNvSpPr>
            <a:spLocks noGrp="1"/>
          </p:cNvSpPr>
          <p:nvPr>
            <p:ph sz="half" idx="1"/>
          </p:nvPr>
        </p:nvSpPr>
        <p:spPr/>
        <p:txBody>
          <a:bodyPr>
            <a:noAutofit/>
          </a:bodyPr>
          <a:lstStyle/>
          <a:p>
            <a:pPr marL="0" indent="0" algn="just">
              <a:lnSpc>
                <a:spcPct val="120000"/>
              </a:lnSpc>
              <a:buNone/>
            </a:pPr>
            <a:r>
              <a:rPr lang="en-US" sz="2000" dirty="0"/>
              <a:t>Comparability is </a:t>
            </a:r>
            <a:r>
              <a:rPr lang="en-US" sz="2000" b="1" dirty="0">
                <a:solidFill>
                  <a:srgbClr val="C00000"/>
                </a:solidFill>
              </a:rPr>
              <a:t>not</a:t>
            </a:r>
            <a:r>
              <a:rPr lang="en-US" sz="2000" dirty="0"/>
              <a:t> a </a:t>
            </a:r>
            <a:r>
              <a:rPr lang="en-US" sz="2000" b="1" dirty="0">
                <a:solidFill>
                  <a:srgbClr val="C00000"/>
                </a:solidFill>
              </a:rPr>
              <a:t>new</a:t>
            </a:r>
            <a:r>
              <a:rPr lang="en-US" sz="2000" dirty="0"/>
              <a:t> </a:t>
            </a:r>
            <a:r>
              <a:rPr lang="en-US" sz="2000" b="1" dirty="0">
                <a:solidFill>
                  <a:srgbClr val="C00000"/>
                </a:solidFill>
              </a:rPr>
              <a:t>regulatory</a:t>
            </a:r>
            <a:r>
              <a:rPr lang="en-US" sz="2000" dirty="0"/>
              <a:t> </a:t>
            </a:r>
            <a:r>
              <a:rPr lang="en-US" sz="2000" b="1" dirty="0">
                <a:solidFill>
                  <a:srgbClr val="C00000"/>
                </a:solidFill>
              </a:rPr>
              <a:t>concept</a:t>
            </a:r>
            <a:r>
              <a:rPr lang="en-US" sz="2000" dirty="0"/>
              <a:t>, but a </a:t>
            </a:r>
            <a:r>
              <a:rPr lang="en-US" sz="2000" b="1" dirty="0">
                <a:solidFill>
                  <a:srgbClr val="0000FF"/>
                </a:solidFill>
              </a:rPr>
              <a:t>well-established</a:t>
            </a:r>
            <a:r>
              <a:rPr lang="en-US" sz="2000" dirty="0"/>
              <a:t> scientific </a:t>
            </a:r>
            <a:r>
              <a:rPr lang="en-US" sz="2000" b="1" dirty="0">
                <a:solidFill>
                  <a:srgbClr val="0000FF"/>
                </a:solidFill>
              </a:rPr>
              <a:t>principle</a:t>
            </a:r>
            <a:r>
              <a:rPr lang="en-US" sz="2000" dirty="0"/>
              <a:t> that has been used for decades in the </a:t>
            </a:r>
            <a:r>
              <a:rPr lang="en-US" sz="2000" b="1" dirty="0">
                <a:solidFill>
                  <a:srgbClr val="0000FF"/>
                </a:solidFill>
              </a:rPr>
              <a:t>manufacture</a:t>
            </a:r>
            <a:r>
              <a:rPr lang="en-US" sz="2000" dirty="0"/>
              <a:t> of medicines made by </a:t>
            </a:r>
            <a:r>
              <a:rPr lang="en-US" sz="2000" b="1" dirty="0">
                <a:solidFill>
                  <a:srgbClr val="0000FF"/>
                </a:solidFill>
              </a:rPr>
              <a:t>biotechnology</a:t>
            </a:r>
            <a:r>
              <a:rPr lang="en-US" sz="2000" dirty="0"/>
              <a:t>. Companies producing biological medicines are likely to </a:t>
            </a:r>
            <a:r>
              <a:rPr lang="en-US" sz="2000" b="1" dirty="0">
                <a:solidFill>
                  <a:srgbClr val="0000FF"/>
                </a:solidFill>
              </a:rPr>
              <a:t>adapt</a:t>
            </a:r>
            <a:r>
              <a:rPr lang="en-US" sz="2000" dirty="0"/>
              <a:t> or </a:t>
            </a:r>
            <a:r>
              <a:rPr lang="en-US" sz="2000" b="1" dirty="0">
                <a:solidFill>
                  <a:srgbClr val="0000FF"/>
                </a:solidFill>
              </a:rPr>
              <a:t>improve</a:t>
            </a:r>
            <a:r>
              <a:rPr lang="en-US" sz="2000" dirty="0"/>
              <a:t> the </a:t>
            </a:r>
            <a:r>
              <a:rPr lang="en-US" sz="2000" b="1" dirty="0">
                <a:solidFill>
                  <a:srgbClr val="0000FF"/>
                </a:solidFill>
              </a:rPr>
              <a:t>manufacturing</a:t>
            </a:r>
            <a:r>
              <a:rPr lang="en-US" sz="2000" dirty="0"/>
              <a:t> </a:t>
            </a:r>
            <a:r>
              <a:rPr lang="en-US" sz="2000" b="1" dirty="0">
                <a:solidFill>
                  <a:srgbClr val="0000FF"/>
                </a:solidFill>
              </a:rPr>
              <a:t>process</a:t>
            </a:r>
            <a:r>
              <a:rPr lang="en-US" sz="2000" dirty="0"/>
              <a:t> several times </a:t>
            </a:r>
            <a:r>
              <a:rPr lang="en-US" sz="2000" b="1" dirty="0">
                <a:solidFill>
                  <a:srgbClr val="0000FF"/>
                </a:solidFill>
              </a:rPr>
              <a:t>during</a:t>
            </a:r>
            <a:r>
              <a:rPr lang="en-US" sz="2000" dirty="0"/>
              <a:t> the </a:t>
            </a:r>
            <a:r>
              <a:rPr lang="en-US" sz="2000" b="1" dirty="0">
                <a:solidFill>
                  <a:srgbClr val="0000FF"/>
                </a:solidFill>
              </a:rPr>
              <a:t>commercial</a:t>
            </a:r>
            <a:r>
              <a:rPr lang="en-US" sz="2000" dirty="0"/>
              <a:t> </a:t>
            </a:r>
            <a:r>
              <a:rPr lang="en-US" sz="2000" b="1" dirty="0">
                <a:solidFill>
                  <a:srgbClr val="0000FF"/>
                </a:solidFill>
              </a:rPr>
              <a:t>life</a:t>
            </a:r>
            <a:r>
              <a:rPr lang="en-US" sz="2000" dirty="0"/>
              <a:t> of a product (e.g., by </a:t>
            </a:r>
            <a:r>
              <a:rPr lang="en-US" sz="2000" b="1" dirty="0">
                <a:solidFill>
                  <a:srgbClr val="0000FF"/>
                </a:solidFill>
                <a:highlight>
                  <a:srgbClr val="FFFF00"/>
                </a:highlight>
              </a:rPr>
              <a:t>increasing</a:t>
            </a:r>
            <a:r>
              <a:rPr lang="en-US" sz="2000" dirty="0">
                <a:highlight>
                  <a:srgbClr val="FFFF00"/>
                </a:highlight>
              </a:rPr>
              <a:t> production </a:t>
            </a:r>
            <a:r>
              <a:rPr lang="en-US" sz="2000" b="1" dirty="0">
                <a:solidFill>
                  <a:srgbClr val="0000FF"/>
                </a:solidFill>
                <a:highlight>
                  <a:srgbClr val="FFFF00"/>
                </a:highlight>
              </a:rPr>
              <a:t>scale</a:t>
            </a:r>
            <a:r>
              <a:rPr lang="en-US" sz="2000" dirty="0"/>
              <a:t>). </a:t>
            </a:r>
            <a:r>
              <a:rPr lang="en-US" sz="2000" b="1" dirty="0">
                <a:solidFill>
                  <a:srgbClr val="C00000"/>
                </a:solidFill>
              </a:rPr>
              <a:t>Comparing</a:t>
            </a:r>
            <a:r>
              <a:rPr lang="en-US" sz="2000" dirty="0"/>
              <a:t> </a:t>
            </a:r>
            <a:r>
              <a:rPr lang="en-US" sz="2000" b="1" dirty="0">
                <a:solidFill>
                  <a:srgbClr val="0000FF"/>
                </a:solidFill>
              </a:rPr>
              <a:t>batches</a:t>
            </a:r>
            <a:r>
              <a:rPr lang="en-US" sz="2000" dirty="0"/>
              <a:t> </a:t>
            </a:r>
            <a:r>
              <a:rPr lang="en-US" sz="2000" b="1" dirty="0">
                <a:solidFill>
                  <a:srgbClr val="C00000"/>
                </a:solidFill>
              </a:rPr>
              <a:t>before</a:t>
            </a:r>
            <a:r>
              <a:rPr lang="en-US" sz="2000" dirty="0"/>
              <a:t> and </a:t>
            </a:r>
            <a:r>
              <a:rPr lang="en-US" sz="2000" b="1" dirty="0">
                <a:solidFill>
                  <a:srgbClr val="C00000"/>
                </a:solidFill>
              </a:rPr>
              <a:t>after</a:t>
            </a:r>
            <a:r>
              <a:rPr lang="en-US" sz="2000" dirty="0"/>
              <a:t> a </a:t>
            </a:r>
            <a:r>
              <a:rPr lang="en-US" sz="2000" b="1" dirty="0">
                <a:solidFill>
                  <a:srgbClr val="0000FF"/>
                </a:solidFill>
              </a:rPr>
              <a:t>manufacturing</a:t>
            </a:r>
            <a:r>
              <a:rPr lang="en-US" sz="2000" dirty="0"/>
              <a:t> </a:t>
            </a:r>
            <a:r>
              <a:rPr lang="en-US" sz="2000" b="1" dirty="0">
                <a:solidFill>
                  <a:srgbClr val="0000FF"/>
                </a:solidFill>
              </a:rPr>
              <a:t>change</a:t>
            </a:r>
            <a:r>
              <a:rPr lang="en-US" sz="2000" dirty="0"/>
              <a:t> ensures </a:t>
            </a:r>
            <a:r>
              <a:rPr lang="en-US" sz="2000" b="1" dirty="0">
                <a:solidFill>
                  <a:srgbClr val="0000FF"/>
                </a:solidFill>
              </a:rPr>
              <a:t>consistency</a:t>
            </a:r>
            <a:r>
              <a:rPr lang="en-US" sz="2000" dirty="0"/>
              <a:t> so that there are </a:t>
            </a:r>
            <a:r>
              <a:rPr lang="en-US" sz="2000" b="1" dirty="0">
                <a:solidFill>
                  <a:srgbClr val="C00000"/>
                </a:solidFill>
              </a:rPr>
              <a:t>no</a:t>
            </a:r>
            <a:r>
              <a:rPr lang="en-US" sz="2000" dirty="0"/>
              <a:t> </a:t>
            </a:r>
            <a:r>
              <a:rPr lang="en-US" sz="2000" b="1" dirty="0">
                <a:solidFill>
                  <a:srgbClr val="C00000"/>
                </a:solidFill>
              </a:rPr>
              <a:t>changes</a:t>
            </a:r>
            <a:r>
              <a:rPr lang="en-US" sz="2000" dirty="0"/>
              <a:t> in </a:t>
            </a:r>
            <a:r>
              <a:rPr lang="en-US" sz="2000" b="1" dirty="0">
                <a:solidFill>
                  <a:srgbClr val="0000FF"/>
                </a:solidFill>
              </a:rPr>
              <a:t>safety</a:t>
            </a:r>
            <a:r>
              <a:rPr lang="en-US" sz="2000" dirty="0"/>
              <a:t> or </a:t>
            </a:r>
            <a:r>
              <a:rPr lang="en-US" sz="2000" b="1" dirty="0">
                <a:solidFill>
                  <a:srgbClr val="0000FF"/>
                </a:solidFill>
              </a:rPr>
              <a:t>efficacy</a:t>
            </a:r>
            <a:r>
              <a:rPr lang="en-US" sz="2000" dirty="0"/>
              <a:t>.</a:t>
            </a:r>
          </a:p>
        </p:txBody>
      </p:sp>
      <p:sp>
        <p:nvSpPr>
          <p:cNvPr id="6" name="Content Placeholder 5"/>
          <p:cNvSpPr>
            <a:spLocks noGrp="1"/>
          </p:cNvSpPr>
          <p:nvPr>
            <p:ph sz="half" idx="2"/>
          </p:nvPr>
        </p:nvSpPr>
        <p:spPr/>
        <p:txBody>
          <a:bodyPr>
            <a:noAutofit/>
          </a:bodyPr>
          <a:lstStyle/>
          <a:p>
            <a:pPr marL="0" indent="0" algn="just">
              <a:lnSpc>
                <a:spcPct val="100000"/>
              </a:lnSpc>
              <a:buNone/>
            </a:pPr>
            <a:r>
              <a:rPr lang="en-US" sz="2200" dirty="0"/>
              <a:t>A </a:t>
            </a:r>
            <a:r>
              <a:rPr lang="en-US" sz="2200" b="1" dirty="0">
                <a:solidFill>
                  <a:srgbClr val="0000FF"/>
                </a:solidFill>
              </a:rPr>
              <a:t>change</a:t>
            </a:r>
            <a:r>
              <a:rPr lang="en-US" sz="2200" dirty="0"/>
              <a:t> to the manufacturing </a:t>
            </a:r>
            <a:r>
              <a:rPr lang="en-US" sz="2200" b="1" dirty="0">
                <a:solidFill>
                  <a:srgbClr val="0000FF"/>
                </a:solidFill>
              </a:rPr>
              <a:t>process</a:t>
            </a:r>
            <a:r>
              <a:rPr lang="en-US" sz="2200" dirty="0"/>
              <a:t> </a:t>
            </a:r>
            <a:r>
              <a:rPr lang="en-US" sz="2200" b="1" dirty="0">
                <a:solidFill>
                  <a:srgbClr val="C00000"/>
                </a:solidFill>
                <a:highlight>
                  <a:srgbClr val="FFFF00"/>
                </a:highlight>
              </a:rPr>
              <a:t>must</a:t>
            </a:r>
            <a:r>
              <a:rPr lang="en-US" sz="2200" dirty="0">
                <a:highlight>
                  <a:srgbClr val="FFFF00"/>
                </a:highlight>
              </a:rPr>
              <a:t> always be </a:t>
            </a:r>
            <a:r>
              <a:rPr lang="en-US" sz="2200" b="1" dirty="0">
                <a:solidFill>
                  <a:srgbClr val="0000FF"/>
                </a:solidFill>
                <a:highlight>
                  <a:srgbClr val="FFFF00"/>
                </a:highlight>
              </a:rPr>
              <a:t>approved</a:t>
            </a:r>
            <a:r>
              <a:rPr lang="en-US" sz="2200" dirty="0">
                <a:highlight>
                  <a:srgbClr val="FFFF00"/>
                </a:highlight>
              </a:rPr>
              <a:t> by regulators</a:t>
            </a:r>
            <a:r>
              <a:rPr lang="en-US" sz="2200" dirty="0"/>
              <a:t>. The </a:t>
            </a:r>
            <a:r>
              <a:rPr lang="en-US" sz="2200" b="1" dirty="0">
                <a:solidFill>
                  <a:srgbClr val="0000FF"/>
                </a:solidFill>
              </a:rPr>
              <a:t>extent</a:t>
            </a:r>
            <a:r>
              <a:rPr lang="en-US" sz="2200" dirty="0"/>
              <a:t> of the </a:t>
            </a:r>
            <a:r>
              <a:rPr lang="en-US" sz="2200" b="1" dirty="0">
                <a:solidFill>
                  <a:srgbClr val="0000FF"/>
                </a:solidFill>
              </a:rPr>
              <a:t>comparability</a:t>
            </a:r>
            <a:r>
              <a:rPr lang="en-US" sz="2200" dirty="0"/>
              <a:t> </a:t>
            </a:r>
            <a:r>
              <a:rPr lang="en-US" sz="2200" b="1" dirty="0">
                <a:solidFill>
                  <a:srgbClr val="0000FF"/>
                </a:solidFill>
              </a:rPr>
              <a:t>studies</a:t>
            </a:r>
            <a:r>
              <a:rPr lang="en-US" sz="2200" dirty="0"/>
              <a:t> required </a:t>
            </a:r>
            <a:r>
              <a:rPr lang="en-US" sz="2200" b="1" dirty="0">
                <a:solidFill>
                  <a:srgbClr val="0000FF"/>
                </a:solidFill>
              </a:rPr>
              <a:t>following</a:t>
            </a:r>
            <a:r>
              <a:rPr lang="en-US" sz="2200" dirty="0"/>
              <a:t> a manufacturing </a:t>
            </a:r>
            <a:r>
              <a:rPr lang="en-US" sz="2200" b="1" dirty="0">
                <a:solidFill>
                  <a:srgbClr val="0000FF"/>
                </a:solidFill>
              </a:rPr>
              <a:t>change</a:t>
            </a:r>
            <a:r>
              <a:rPr lang="en-US" sz="2200" dirty="0"/>
              <a:t> to a biological medicine will </a:t>
            </a:r>
            <a:r>
              <a:rPr lang="en-US" sz="2200" b="1" dirty="0">
                <a:solidFill>
                  <a:srgbClr val="C00000"/>
                </a:solidFill>
                <a:highlight>
                  <a:srgbClr val="FFFF00"/>
                </a:highlight>
              </a:rPr>
              <a:t>depend</a:t>
            </a:r>
            <a:r>
              <a:rPr lang="en-US" sz="2200" dirty="0">
                <a:highlight>
                  <a:srgbClr val="FFFF00"/>
                </a:highlight>
              </a:rPr>
              <a:t> </a:t>
            </a:r>
            <a:r>
              <a:rPr lang="en-US" sz="2200" b="1" dirty="0">
                <a:solidFill>
                  <a:srgbClr val="0000FF"/>
                </a:solidFill>
                <a:highlight>
                  <a:srgbClr val="FFFF00"/>
                </a:highlight>
              </a:rPr>
              <a:t>on</a:t>
            </a:r>
            <a:r>
              <a:rPr lang="en-US" sz="2200" dirty="0">
                <a:highlight>
                  <a:srgbClr val="FFFF00"/>
                </a:highlight>
              </a:rPr>
              <a:t> the </a:t>
            </a:r>
            <a:r>
              <a:rPr lang="en-US" sz="2200" b="1" dirty="0">
                <a:solidFill>
                  <a:srgbClr val="0000FF"/>
                </a:solidFill>
                <a:highlight>
                  <a:srgbClr val="FFFF00"/>
                </a:highlight>
              </a:rPr>
              <a:t>expected</a:t>
            </a:r>
            <a:r>
              <a:rPr lang="en-US" sz="2200" dirty="0">
                <a:highlight>
                  <a:srgbClr val="FFFF00"/>
                </a:highlight>
              </a:rPr>
              <a:t> </a:t>
            </a:r>
            <a:r>
              <a:rPr lang="en-US" sz="2200" b="1" dirty="0">
                <a:solidFill>
                  <a:srgbClr val="C00000"/>
                </a:solidFill>
                <a:highlight>
                  <a:srgbClr val="FFFF00"/>
                </a:highlight>
              </a:rPr>
              <a:t>impact</a:t>
            </a:r>
            <a:r>
              <a:rPr lang="en-US" sz="2200" dirty="0">
                <a:highlight>
                  <a:srgbClr val="FFFF00"/>
                </a:highlight>
              </a:rPr>
              <a:t> </a:t>
            </a:r>
            <a:r>
              <a:rPr lang="en-US" sz="2200" dirty="0"/>
              <a:t>on the </a:t>
            </a:r>
            <a:r>
              <a:rPr lang="en-US" sz="2200" b="1" dirty="0">
                <a:solidFill>
                  <a:srgbClr val="0000FF"/>
                </a:solidFill>
              </a:rPr>
              <a:t>quality</a:t>
            </a:r>
            <a:r>
              <a:rPr lang="en-US" sz="2200" dirty="0"/>
              <a:t>, </a:t>
            </a:r>
            <a:r>
              <a:rPr lang="en-US" sz="2200" b="1" dirty="0">
                <a:solidFill>
                  <a:srgbClr val="0000FF"/>
                </a:solidFill>
              </a:rPr>
              <a:t>safety</a:t>
            </a:r>
            <a:r>
              <a:rPr lang="en-US" sz="2200" dirty="0"/>
              <a:t>, and </a:t>
            </a:r>
            <a:r>
              <a:rPr lang="en-US" sz="2200" b="1" dirty="0">
                <a:solidFill>
                  <a:srgbClr val="0000FF"/>
                </a:solidFill>
              </a:rPr>
              <a:t>efficacy</a:t>
            </a:r>
            <a:r>
              <a:rPr lang="en-US" sz="2200" dirty="0"/>
              <a:t> of the medicine. Most often, </a:t>
            </a:r>
            <a:r>
              <a:rPr lang="en-US" sz="2200" b="1" dirty="0">
                <a:solidFill>
                  <a:srgbClr val="C00000"/>
                </a:solidFill>
              </a:rPr>
              <a:t>analytical</a:t>
            </a:r>
            <a:r>
              <a:rPr lang="en-US" sz="2200" dirty="0"/>
              <a:t> and </a:t>
            </a:r>
            <a:r>
              <a:rPr lang="en-US" sz="2200" b="1" dirty="0">
                <a:solidFill>
                  <a:srgbClr val="C00000"/>
                </a:solidFill>
              </a:rPr>
              <a:t>functional</a:t>
            </a:r>
            <a:r>
              <a:rPr lang="en-US" sz="2200" dirty="0"/>
              <a:t> </a:t>
            </a:r>
            <a:r>
              <a:rPr lang="en-US" sz="2200" b="1" dirty="0">
                <a:solidFill>
                  <a:srgbClr val="0000FF"/>
                </a:solidFill>
              </a:rPr>
              <a:t>data</a:t>
            </a:r>
            <a:r>
              <a:rPr lang="en-US" sz="2200" dirty="0"/>
              <a:t> are </a:t>
            </a:r>
            <a:r>
              <a:rPr lang="en-US" sz="2200" b="1" dirty="0">
                <a:solidFill>
                  <a:srgbClr val="0000FF"/>
                </a:solidFill>
              </a:rPr>
              <a:t>sufficient</a:t>
            </a:r>
            <a:r>
              <a:rPr lang="en-US" sz="2200" dirty="0"/>
              <a:t>, and </a:t>
            </a:r>
            <a:r>
              <a:rPr lang="en-US" sz="2200" b="1" dirty="0">
                <a:solidFill>
                  <a:srgbClr val="0000FF"/>
                </a:solidFill>
              </a:rPr>
              <a:t>clinical</a:t>
            </a:r>
            <a:r>
              <a:rPr lang="en-US" sz="2200" dirty="0"/>
              <a:t> trials to </a:t>
            </a:r>
            <a:r>
              <a:rPr lang="en-US" sz="2200" b="1" dirty="0">
                <a:solidFill>
                  <a:srgbClr val="0000FF"/>
                </a:solidFill>
              </a:rPr>
              <a:t>prove</a:t>
            </a:r>
            <a:r>
              <a:rPr lang="en-US" sz="2200" dirty="0"/>
              <a:t> </a:t>
            </a:r>
            <a:r>
              <a:rPr lang="en-US" sz="2200" b="1" dirty="0">
                <a:solidFill>
                  <a:srgbClr val="0000FF"/>
                </a:solidFill>
              </a:rPr>
              <a:t>safety</a:t>
            </a:r>
            <a:r>
              <a:rPr lang="en-US" sz="2200" dirty="0"/>
              <a:t> and </a:t>
            </a:r>
            <a:r>
              <a:rPr lang="en-US" sz="2200" b="1" dirty="0">
                <a:solidFill>
                  <a:srgbClr val="0000FF"/>
                </a:solidFill>
              </a:rPr>
              <a:t>efficacy</a:t>
            </a:r>
            <a:r>
              <a:rPr lang="en-US" sz="2200" dirty="0"/>
              <a:t> are </a:t>
            </a:r>
            <a:r>
              <a:rPr lang="en-US" sz="2200" b="1" dirty="0">
                <a:solidFill>
                  <a:srgbClr val="C00000"/>
                </a:solidFill>
              </a:rPr>
              <a:t>not</a:t>
            </a:r>
            <a:r>
              <a:rPr lang="en-US" sz="2200" dirty="0"/>
              <a:t> needed (table in next slide, scenarios 1 and 2). </a:t>
            </a:r>
            <a:r>
              <a:rPr lang="en-US" sz="2200" b="1" dirty="0">
                <a:solidFill>
                  <a:srgbClr val="0000FF"/>
                </a:solidFill>
              </a:rPr>
              <a:t>Clinical</a:t>
            </a:r>
            <a:r>
              <a:rPr lang="en-US" sz="2200" dirty="0"/>
              <a:t> trials are needed </a:t>
            </a:r>
            <a:r>
              <a:rPr lang="en-US" sz="2200" b="1" dirty="0">
                <a:solidFill>
                  <a:srgbClr val="C00000"/>
                </a:solidFill>
              </a:rPr>
              <a:t>only</a:t>
            </a:r>
            <a:r>
              <a:rPr lang="en-US" sz="2200" dirty="0"/>
              <a:t> if an </a:t>
            </a:r>
            <a:r>
              <a:rPr lang="en-US" sz="2200" b="1" dirty="0">
                <a:solidFill>
                  <a:srgbClr val="C00000"/>
                </a:solidFill>
              </a:rPr>
              <a:t>impact</a:t>
            </a:r>
            <a:r>
              <a:rPr lang="en-US" sz="2200" dirty="0"/>
              <a:t> on </a:t>
            </a:r>
            <a:r>
              <a:rPr lang="en-US" sz="2200" b="1" dirty="0">
                <a:solidFill>
                  <a:srgbClr val="0000FF"/>
                </a:solidFill>
              </a:rPr>
              <a:t>safety</a:t>
            </a:r>
            <a:r>
              <a:rPr lang="en-US" sz="2200" dirty="0"/>
              <a:t> and </a:t>
            </a:r>
            <a:r>
              <a:rPr lang="en-US" sz="2200" b="1" dirty="0">
                <a:solidFill>
                  <a:srgbClr val="0000FF"/>
                </a:solidFill>
              </a:rPr>
              <a:t>efficacy</a:t>
            </a:r>
            <a:r>
              <a:rPr lang="en-US" sz="2200" dirty="0"/>
              <a:t> is </a:t>
            </a:r>
            <a:r>
              <a:rPr lang="en-US" sz="2200" b="1" dirty="0">
                <a:solidFill>
                  <a:srgbClr val="C00000"/>
                </a:solidFill>
              </a:rPr>
              <a:t>anticipated</a:t>
            </a:r>
            <a:r>
              <a:rPr lang="en-US" sz="2200" dirty="0"/>
              <a:t> (scenario 3).</a:t>
            </a:r>
            <a:endParaRPr lang="en-CA" sz="2200"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37</a:t>
            </a:fld>
            <a:endParaRPr lang="en-CA"/>
          </a:p>
        </p:txBody>
      </p:sp>
    </p:spTree>
    <p:extLst>
      <p:ext uri="{BB962C8B-B14F-4D97-AF65-F5344CB8AC3E}">
        <p14:creationId xmlns:p14="http://schemas.microsoft.com/office/powerpoint/2010/main" val="3424722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38</a:t>
            </a:fld>
            <a:endParaRPr lang="en-CA"/>
          </a:p>
        </p:txBody>
      </p:sp>
      <p:pic>
        <p:nvPicPr>
          <p:cNvPr id="6" name="Picture 5"/>
          <p:cNvPicPr>
            <a:picLocks noChangeAspect="1"/>
          </p:cNvPicPr>
          <p:nvPr/>
        </p:nvPicPr>
        <p:blipFill>
          <a:blip r:embed="rId2"/>
          <a:stretch>
            <a:fillRect/>
          </a:stretch>
        </p:blipFill>
        <p:spPr>
          <a:xfrm>
            <a:off x="894624" y="1056290"/>
            <a:ext cx="10402752" cy="5376232"/>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F7DD1AAC-D4C6-C25F-A4BF-FCFA5C77F816}"/>
                  </a:ext>
                </a:extLst>
              </p14:cNvPr>
              <p14:cNvContentPartPr/>
              <p14:nvPr/>
            </p14:nvContentPartPr>
            <p14:xfrm>
              <a:off x="2285560" y="1235400"/>
              <a:ext cx="1321560" cy="26280"/>
            </p14:xfrm>
          </p:contentPart>
        </mc:Choice>
        <mc:Fallback xmlns="">
          <p:pic>
            <p:nvPicPr>
              <p:cNvPr id="8" name="Ink 7">
                <a:extLst>
                  <a:ext uri="{FF2B5EF4-FFF2-40B4-BE49-F238E27FC236}">
                    <a16:creationId xmlns:a16="http://schemas.microsoft.com/office/drawing/2014/main" id="{F7DD1AAC-D4C6-C25F-A4BF-FCFA5C77F816}"/>
                  </a:ext>
                </a:extLst>
              </p:cNvPr>
              <p:cNvPicPr/>
              <p:nvPr/>
            </p:nvPicPr>
            <p:blipFill>
              <a:blip r:embed="rId7"/>
              <a:stretch>
                <a:fillRect/>
              </a:stretch>
            </p:blipFill>
            <p:spPr>
              <a:xfrm>
                <a:off x="2231920" y="1127400"/>
                <a:ext cx="14292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C4705833-B94E-D89F-0601-A285887DB5D7}"/>
                  </a:ext>
                </a:extLst>
              </p14:cNvPr>
              <p14:cNvContentPartPr/>
              <p14:nvPr/>
            </p14:nvContentPartPr>
            <p14:xfrm>
              <a:off x="5164480" y="1201200"/>
              <a:ext cx="1693080" cy="52200"/>
            </p14:xfrm>
          </p:contentPart>
        </mc:Choice>
        <mc:Fallback xmlns="">
          <p:pic>
            <p:nvPicPr>
              <p:cNvPr id="9" name="Ink 8">
                <a:extLst>
                  <a:ext uri="{FF2B5EF4-FFF2-40B4-BE49-F238E27FC236}">
                    <a16:creationId xmlns:a16="http://schemas.microsoft.com/office/drawing/2014/main" id="{C4705833-B94E-D89F-0601-A285887DB5D7}"/>
                  </a:ext>
                </a:extLst>
              </p:cNvPr>
              <p:cNvPicPr/>
              <p:nvPr/>
            </p:nvPicPr>
            <p:blipFill>
              <a:blip r:embed="rId9"/>
              <a:stretch>
                <a:fillRect/>
              </a:stretch>
            </p:blipFill>
            <p:spPr>
              <a:xfrm>
                <a:off x="5110480" y="1093560"/>
                <a:ext cx="18007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78BD63D8-B979-B766-6679-B0AFCCA55329}"/>
                  </a:ext>
                </a:extLst>
              </p14:cNvPr>
              <p14:cNvContentPartPr/>
              <p14:nvPr/>
            </p14:nvContentPartPr>
            <p14:xfrm>
              <a:off x="8931880" y="1192920"/>
              <a:ext cx="829080" cy="18720"/>
            </p14:xfrm>
          </p:contentPart>
        </mc:Choice>
        <mc:Fallback xmlns="">
          <p:pic>
            <p:nvPicPr>
              <p:cNvPr id="10" name="Ink 9">
                <a:extLst>
                  <a:ext uri="{FF2B5EF4-FFF2-40B4-BE49-F238E27FC236}">
                    <a16:creationId xmlns:a16="http://schemas.microsoft.com/office/drawing/2014/main" id="{78BD63D8-B979-B766-6679-B0AFCCA55329}"/>
                  </a:ext>
                </a:extLst>
              </p:cNvPr>
              <p:cNvPicPr/>
              <p:nvPr/>
            </p:nvPicPr>
            <p:blipFill>
              <a:blip r:embed="rId11"/>
              <a:stretch>
                <a:fillRect/>
              </a:stretch>
            </p:blipFill>
            <p:spPr>
              <a:xfrm>
                <a:off x="8878240" y="1084920"/>
                <a:ext cx="9367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E90F800-3094-5251-F2C1-DEC61507DB4D}"/>
                  </a:ext>
                </a:extLst>
              </p14:cNvPr>
              <p14:cNvContentPartPr/>
              <p14:nvPr/>
            </p14:nvContentPartPr>
            <p14:xfrm>
              <a:off x="2573560" y="1447080"/>
              <a:ext cx="1227240" cy="10080"/>
            </p14:xfrm>
          </p:contentPart>
        </mc:Choice>
        <mc:Fallback xmlns="">
          <p:pic>
            <p:nvPicPr>
              <p:cNvPr id="11" name="Ink 10">
                <a:extLst>
                  <a:ext uri="{FF2B5EF4-FFF2-40B4-BE49-F238E27FC236}">
                    <a16:creationId xmlns:a16="http://schemas.microsoft.com/office/drawing/2014/main" id="{2E90F800-3094-5251-F2C1-DEC61507DB4D}"/>
                  </a:ext>
                </a:extLst>
              </p:cNvPr>
              <p:cNvPicPr/>
              <p:nvPr/>
            </p:nvPicPr>
            <p:blipFill>
              <a:blip r:embed="rId13"/>
              <a:stretch>
                <a:fillRect/>
              </a:stretch>
            </p:blipFill>
            <p:spPr>
              <a:xfrm>
                <a:off x="2519920" y="1339440"/>
                <a:ext cx="13348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56FEC9DF-6C41-219E-10D5-4B416105F803}"/>
                  </a:ext>
                </a:extLst>
              </p14:cNvPr>
              <p14:cNvContentPartPr/>
              <p14:nvPr/>
            </p14:nvContentPartPr>
            <p14:xfrm>
              <a:off x="1464400" y="2682960"/>
              <a:ext cx="1092600" cy="18000"/>
            </p14:xfrm>
          </p:contentPart>
        </mc:Choice>
        <mc:Fallback xmlns="">
          <p:pic>
            <p:nvPicPr>
              <p:cNvPr id="12" name="Ink 11">
                <a:extLst>
                  <a:ext uri="{FF2B5EF4-FFF2-40B4-BE49-F238E27FC236}">
                    <a16:creationId xmlns:a16="http://schemas.microsoft.com/office/drawing/2014/main" id="{56FEC9DF-6C41-219E-10D5-4B416105F803}"/>
                  </a:ext>
                </a:extLst>
              </p:cNvPr>
              <p:cNvPicPr/>
              <p:nvPr/>
            </p:nvPicPr>
            <p:blipFill>
              <a:blip r:embed="rId15"/>
              <a:stretch>
                <a:fillRect/>
              </a:stretch>
            </p:blipFill>
            <p:spPr>
              <a:xfrm>
                <a:off x="1410760" y="2575320"/>
                <a:ext cx="12002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ED4F6A46-6620-4348-8F26-CEB5ACD320E7}"/>
                  </a:ext>
                </a:extLst>
              </p14:cNvPr>
              <p14:cNvContentPartPr/>
              <p14:nvPr/>
            </p14:nvContentPartPr>
            <p14:xfrm>
              <a:off x="1430560" y="4029000"/>
              <a:ext cx="1616400" cy="34560"/>
            </p14:xfrm>
          </p:contentPart>
        </mc:Choice>
        <mc:Fallback xmlns="">
          <p:pic>
            <p:nvPicPr>
              <p:cNvPr id="13" name="Ink 12">
                <a:extLst>
                  <a:ext uri="{FF2B5EF4-FFF2-40B4-BE49-F238E27FC236}">
                    <a16:creationId xmlns:a16="http://schemas.microsoft.com/office/drawing/2014/main" id="{ED4F6A46-6620-4348-8F26-CEB5ACD320E7}"/>
                  </a:ext>
                </a:extLst>
              </p:cNvPr>
              <p:cNvPicPr/>
              <p:nvPr/>
            </p:nvPicPr>
            <p:blipFill>
              <a:blip r:embed="rId17"/>
              <a:stretch>
                <a:fillRect/>
              </a:stretch>
            </p:blipFill>
            <p:spPr>
              <a:xfrm>
                <a:off x="1376560" y="3921000"/>
                <a:ext cx="17240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BE7E54BA-5A97-242B-9441-B2B5008D1C18}"/>
                  </a:ext>
                </a:extLst>
              </p14:cNvPr>
              <p14:cNvContentPartPr/>
              <p14:nvPr/>
            </p14:nvContentPartPr>
            <p14:xfrm>
              <a:off x="1422280" y="5316000"/>
              <a:ext cx="1159560" cy="18000"/>
            </p14:xfrm>
          </p:contentPart>
        </mc:Choice>
        <mc:Fallback xmlns="">
          <p:pic>
            <p:nvPicPr>
              <p:cNvPr id="14" name="Ink 13">
                <a:extLst>
                  <a:ext uri="{FF2B5EF4-FFF2-40B4-BE49-F238E27FC236}">
                    <a16:creationId xmlns:a16="http://schemas.microsoft.com/office/drawing/2014/main" id="{BE7E54BA-5A97-242B-9441-B2B5008D1C18}"/>
                  </a:ext>
                </a:extLst>
              </p:cNvPr>
              <p:cNvPicPr/>
              <p:nvPr/>
            </p:nvPicPr>
            <p:blipFill>
              <a:blip r:embed="rId19"/>
              <a:stretch>
                <a:fillRect/>
              </a:stretch>
            </p:blipFill>
            <p:spPr>
              <a:xfrm>
                <a:off x="1368280" y="5208000"/>
                <a:ext cx="12672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C2A79D5B-8268-B5A9-0C3A-D7FDD11DF00D}"/>
                  </a:ext>
                </a:extLst>
              </p14:cNvPr>
              <p14:cNvContentPartPr/>
              <p14:nvPr/>
            </p14:nvContentPartPr>
            <p14:xfrm>
              <a:off x="2785240" y="2988600"/>
              <a:ext cx="1134000" cy="76320"/>
            </p14:xfrm>
          </p:contentPart>
        </mc:Choice>
        <mc:Fallback xmlns="">
          <p:pic>
            <p:nvPicPr>
              <p:cNvPr id="15" name="Ink 14">
                <a:extLst>
                  <a:ext uri="{FF2B5EF4-FFF2-40B4-BE49-F238E27FC236}">
                    <a16:creationId xmlns:a16="http://schemas.microsoft.com/office/drawing/2014/main" id="{C2A79D5B-8268-B5A9-0C3A-D7FDD11DF00D}"/>
                  </a:ext>
                </a:extLst>
              </p:cNvPr>
              <p:cNvPicPr/>
              <p:nvPr/>
            </p:nvPicPr>
            <p:blipFill>
              <a:blip r:embed="rId21"/>
              <a:stretch>
                <a:fillRect/>
              </a:stretch>
            </p:blipFill>
            <p:spPr>
              <a:xfrm>
                <a:off x="2731600" y="2880600"/>
                <a:ext cx="12416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30D56B2F-1B68-7173-3BC3-80D276683134}"/>
                  </a:ext>
                </a:extLst>
              </p14:cNvPr>
              <p14:cNvContentPartPr/>
              <p14:nvPr/>
            </p14:nvContentPartPr>
            <p14:xfrm>
              <a:off x="1362520" y="3267600"/>
              <a:ext cx="1159560" cy="34560"/>
            </p14:xfrm>
          </p:contentPart>
        </mc:Choice>
        <mc:Fallback xmlns="">
          <p:pic>
            <p:nvPicPr>
              <p:cNvPr id="17" name="Ink 16">
                <a:extLst>
                  <a:ext uri="{FF2B5EF4-FFF2-40B4-BE49-F238E27FC236}">
                    <a16:creationId xmlns:a16="http://schemas.microsoft.com/office/drawing/2014/main" id="{30D56B2F-1B68-7173-3BC3-80D276683134}"/>
                  </a:ext>
                </a:extLst>
              </p:cNvPr>
              <p:cNvPicPr/>
              <p:nvPr/>
            </p:nvPicPr>
            <p:blipFill>
              <a:blip r:embed="rId23"/>
              <a:stretch>
                <a:fillRect/>
              </a:stretch>
            </p:blipFill>
            <p:spPr>
              <a:xfrm>
                <a:off x="1308880" y="3159960"/>
                <a:ext cx="12672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BD551C80-D79F-6CDF-2B31-9F213E2A79A1}"/>
                  </a:ext>
                </a:extLst>
              </p14:cNvPr>
              <p14:cNvContentPartPr/>
              <p14:nvPr/>
            </p14:nvContentPartPr>
            <p14:xfrm>
              <a:off x="5113720" y="2740200"/>
              <a:ext cx="880200" cy="28440"/>
            </p14:xfrm>
          </p:contentPart>
        </mc:Choice>
        <mc:Fallback xmlns="">
          <p:pic>
            <p:nvPicPr>
              <p:cNvPr id="18" name="Ink 17">
                <a:extLst>
                  <a:ext uri="{FF2B5EF4-FFF2-40B4-BE49-F238E27FC236}">
                    <a16:creationId xmlns:a16="http://schemas.microsoft.com/office/drawing/2014/main" id="{BD551C80-D79F-6CDF-2B31-9F213E2A79A1}"/>
                  </a:ext>
                </a:extLst>
              </p:cNvPr>
              <p:cNvPicPr/>
              <p:nvPr/>
            </p:nvPicPr>
            <p:blipFill>
              <a:blip r:embed="rId25"/>
              <a:stretch>
                <a:fillRect/>
              </a:stretch>
            </p:blipFill>
            <p:spPr>
              <a:xfrm>
                <a:off x="5060080" y="2632200"/>
                <a:ext cx="9878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CCAD61EE-7B0C-C4F7-4E83-CD95628B92DD}"/>
                  </a:ext>
                </a:extLst>
              </p14:cNvPr>
              <p14:cNvContentPartPr/>
              <p14:nvPr/>
            </p14:nvContentPartPr>
            <p14:xfrm>
              <a:off x="6163480" y="3004080"/>
              <a:ext cx="564120" cy="10440"/>
            </p14:xfrm>
          </p:contentPart>
        </mc:Choice>
        <mc:Fallback xmlns="">
          <p:pic>
            <p:nvPicPr>
              <p:cNvPr id="19" name="Ink 18">
                <a:extLst>
                  <a:ext uri="{FF2B5EF4-FFF2-40B4-BE49-F238E27FC236}">
                    <a16:creationId xmlns:a16="http://schemas.microsoft.com/office/drawing/2014/main" id="{CCAD61EE-7B0C-C4F7-4E83-CD95628B92DD}"/>
                  </a:ext>
                </a:extLst>
              </p:cNvPr>
              <p:cNvPicPr/>
              <p:nvPr/>
            </p:nvPicPr>
            <p:blipFill>
              <a:blip r:embed="rId27"/>
              <a:stretch>
                <a:fillRect/>
              </a:stretch>
            </p:blipFill>
            <p:spPr>
              <a:xfrm>
                <a:off x="6109480" y="2896440"/>
                <a:ext cx="6717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A124CD80-B12A-41CE-ADC5-4ACDB664D04A}"/>
                  </a:ext>
                </a:extLst>
              </p14:cNvPr>
              <p14:cNvContentPartPr/>
              <p14:nvPr/>
            </p14:nvContentPartPr>
            <p14:xfrm>
              <a:off x="4563280" y="3505200"/>
              <a:ext cx="1086480" cy="13680"/>
            </p14:xfrm>
          </p:contentPart>
        </mc:Choice>
        <mc:Fallback xmlns="">
          <p:pic>
            <p:nvPicPr>
              <p:cNvPr id="20" name="Ink 19">
                <a:extLst>
                  <a:ext uri="{FF2B5EF4-FFF2-40B4-BE49-F238E27FC236}">
                    <a16:creationId xmlns:a16="http://schemas.microsoft.com/office/drawing/2014/main" id="{A124CD80-B12A-41CE-ADC5-4ACDB664D04A}"/>
                  </a:ext>
                </a:extLst>
              </p:cNvPr>
              <p:cNvPicPr/>
              <p:nvPr/>
            </p:nvPicPr>
            <p:blipFill>
              <a:blip r:embed="rId29"/>
              <a:stretch>
                <a:fillRect/>
              </a:stretch>
            </p:blipFill>
            <p:spPr>
              <a:xfrm>
                <a:off x="4509640" y="3397200"/>
                <a:ext cx="11941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D191D25C-DD6E-4905-C2DE-FAF2DFFAFC66}"/>
                  </a:ext>
                </a:extLst>
              </p14:cNvPr>
              <p14:cNvContentPartPr/>
              <p14:nvPr/>
            </p14:nvContentPartPr>
            <p14:xfrm>
              <a:off x="5536720" y="3258600"/>
              <a:ext cx="245520" cy="26640"/>
            </p14:xfrm>
          </p:contentPart>
        </mc:Choice>
        <mc:Fallback xmlns="">
          <p:pic>
            <p:nvPicPr>
              <p:cNvPr id="21" name="Ink 20">
                <a:extLst>
                  <a:ext uri="{FF2B5EF4-FFF2-40B4-BE49-F238E27FC236}">
                    <a16:creationId xmlns:a16="http://schemas.microsoft.com/office/drawing/2014/main" id="{D191D25C-DD6E-4905-C2DE-FAF2DFFAFC66}"/>
                  </a:ext>
                </a:extLst>
              </p:cNvPr>
              <p:cNvPicPr/>
              <p:nvPr/>
            </p:nvPicPr>
            <p:blipFill>
              <a:blip r:embed="rId31"/>
              <a:stretch>
                <a:fillRect/>
              </a:stretch>
            </p:blipFill>
            <p:spPr>
              <a:xfrm>
                <a:off x="5483080" y="3150960"/>
                <a:ext cx="3531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0C3320E0-35A2-CE92-75FC-6D48A9D39893}"/>
                  </a:ext>
                </a:extLst>
              </p14:cNvPr>
              <p14:cNvContentPartPr/>
              <p14:nvPr/>
            </p14:nvContentPartPr>
            <p14:xfrm>
              <a:off x="8026480" y="2774040"/>
              <a:ext cx="524160" cy="20520"/>
            </p14:xfrm>
          </p:contentPart>
        </mc:Choice>
        <mc:Fallback xmlns="">
          <p:pic>
            <p:nvPicPr>
              <p:cNvPr id="23" name="Ink 22">
                <a:extLst>
                  <a:ext uri="{FF2B5EF4-FFF2-40B4-BE49-F238E27FC236}">
                    <a16:creationId xmlns:a16="http://schemas.microsoft.com/office/drawing/2014/main" id="{0C3320E0-35A2-CE92-75FC-6D48A9D39893}"/>
                  </a:ext>
                </a:extLst>
              </p:cNvPr>
              <p:cNvPicPr/>
              <p:nvPr/>
            </p:nvPicPr>
            <p:blipFill>
              <a:blip r:embed="rId33"/>
              <a:stretch>
                <a:fillRect/>
              </a:stretch>
            </p:blipFill>
            <p:spPr>
              <a:xfrm>
                <a:off x="7972480" y="2666040"/>
                <a:ext cx="6318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2E0AC0AF-C18F-86E0-C334-4FF08AE010CE}"/>
                  </a:ext>
                </a:extLst>
              </p14:cNvPr>
              <p14:cNvContentPartPr/>
              <p14:nvPr/>
            </p14:nvContentPartPr>
            <p14:xfrm>
              <a:off x="8881480" y="2743440"/>
              <a:ext cx="1242000" cy="43560"/>
            </p14:xfrm>
          </p:contentPart>
        </mc:Choice>
        <mc:Fallback xmlns="">
          <p:pic>
            <p:nvPicPr>
              <p:cNvPr id="24" name="Ink 23">
                <a:extLst>
                  <a:ext uri="{FF2B5EF4-FFF2-40B4-BE49-F238E27FC236}">
                    <a16:creationId xmlns:a16="http://schemas.microsoft.com/office/drawing/2014/main" id="{2E0AC0AF-C18F-86E0-C334-4FF08AE010CE}"/>
                  </a:ext>
                </a:extLst>
              </p:cNvPr>
              <p:cNvPicPr/>
              <p:nvPr/>
            </p:nvPicPr>
            <p:blipFill>
              <a:blip r:embed="rId35"/>
              <a:stretch>
                <a:fillRect/>
              </a:stretch>
            </p:blipFill>
            <p:spPr>
              <a:xfrm>
                <a:off x="8827480" y="2635800"/>
                <a:ext cx="13496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3B3EE463-00E0-CC13-BCE1-C13BC9DB8A80}"/>
                  </a:ext>
                </a:extLst>
              </p14:cNvPr>
              <p14:cNvContentPartPr/>
              <p14:nvPr/>
            </p14:nvContentPartPr>
            <p14:xfrm>
              <a:off x="9906040" y="2946120"/>
              <a:ext cx="473040" cy="9000"/>
            </p14:xfrm>
          </p:contentPart>
        </mc:Choice>
        <mc:Fallback xmlns="">
          <p:pic>
            <p:nvPicPr>
              <p:cNvPr id="25" name="Ink 24">
                <a:extLst>
                  <a:ext uri="{FF2B5EF4-FFF2-40B4-BE49-F238E27FC236}">
                    <a16:creationId xmlns:a16="http://schemas.microsoft.com/office/drawing/2014/main" id="{3B3EE463-00E0-CC13-BCE1-C13BC9DB8A80}"/>
                  </a:ext>
                </a:extLst>
              </p:cNvPr>
              <p:cNvPicPr/>
              <p:nvPr/>
            </p:nvPicPr>
            <p:blipFill>
              <a:blip r:embed="rId37"/>
              <a:stretch>
                <a:fillRect/>
              </a:stretch>
            </p:blipFill>
            <p:spPr>
              <a:xfrm>
                <a:off x="9852400" y="2838120"/>
                <a:ext cx="5806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24334120-82DB-004A-8981-FE947BE7097D}"/>
                  </a:ext>
                </a:extLst>
              </p14:cNvPr>
              <p14:cNvContentPartPr/>
              <p14:nvPr/>
            </p14:nvContentPartPr>
            <p14:xfrm>
              <a:off x="7950160" y="3292800"/>
              <a:ext cx="482040" cy="9000"/>
            </p14:xfrm>
          </p:contentPart>
        </mc:Choice>
        <mc:Fallback xmlns="">
          <p:pic>
            <p:nvPicPr>
              <p:cNvPr id="26" name="Ink 25">
                <a:extLst>
                  <a:ext uri="{FF2B5EF4-FFF2-40B4-BE49-F238E27FC236}">
                    <a16:creationId xmlns:a16="http://schemas.microsoft.com/office/drawing/2014/main" id="{24334120-82DB-004A-8981-FE947BE7097D}"/>
                  </a:ext>
                </a:extLst>
              </p:cNvPr>
              <p:cNvPicPr/>
              <p:nvPr/>
            </p:nvPicPr>
            <p:blipFill>
              <a:blip r:embed="rId39"/>
              <a:stretch>
                <a:fillRect/>
              </a:stretch>
            </p:blipFill>
            <p:spPr>
              <a:xfrm>
                <a:off x="7896520" y="3185160"/>
                <a:ext cx="5896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B5CA48AE-E879-4503-D1F1-FCE2C1DA3F54}"/>
                  </a:ext>
                </a:extLst>
              </p14:cNvPr>
              <p14:cNvContentPartPr/>
              <p14:nvPr/>
            </p14:nvContentPartPr>
            <p14:xfrm>
              <a:off x="2565280" y="4309080"/>
              <a:ext cx="1070640" cy="17640"/>
            </p14:xfrm>
          </p:contentPart>
        </mc:Choice>
        <mc:Fallback xmlns="">
          <p:pic>
            <p:nvPicPr>
              <p:cNvPr id="27" name="Ink 26">
                <a:extLst>
                  <a:ext uri="{FF2B5EF4-FFF2-40B4-BE49-F238E27FC236}">
                    <a16:creationId xmlns:a16="http://schemas.microsoft.com/office/drawing/2014/main" id="{B5CA48AE-E879-4503-D1F1-FCE2C1DA3F54}"/>
                  </a:ext>
                </a:extLst>
              </p:cNvPr>
              <p:cNvPicPr/>
              <p:nvPr/>
            </p:nvPicPr>
            <p:blipFill>
              <a:blip r:embed="rId41"/>
              <a:stretch>
                <a:fillRect/>
              </a:stretch>
            </p:blipFill>
            <p:spPr>
              <a:xfrm>
                <a:off x="2511280" y="4201440"/>
                <a:ext cx="11782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90CE85BD-14A9-0798-0677-1C5F6F76EF19}"/>
                  </a:ext>
                </a:extLst>
              </p14:cNvPr>
              <p14:cNvContentPartPr/>
              <p14:nvPr/>
            </p14:nvContentPartPr>
            <p14:xfrm>
              <a:off x="4995280" y="4071840"/>
              <a:ext cx="515520" cy="10440"/>
            </p14:xfrm>
          </p:contentPart>
        </mc:Choice>
        <mc:Fallback xmlns="">
          <p:pic>
            <p:nvPicPr>
              <p:cNvPr id="28" name="Ink 27">
                <a:extLst>
                  <a:ext uri="{FF2B5EF4-FFF2-40B4-BE49-F238E27FC236}">
                    <a16:creationId xmlns:a16="http://schemas.microsoft.com/office/drawing/2014/main" id="{90CE85BD-14A9-0798-0677-1C5F6F76EF19}"/>
                  </a:ext>
                </a:extLst>
              </p:cNvPr>
              <p:cNvPicPr/>
              <p:nvPr/>
            </p:nvPicPr>
            <p:blipFill>
              <a:blip r:embed="rId43"/>
              <a:stretch>
                <a:fillRect/>
              </a:stretch>
            </p:blipFill>
            <p:spPr>
              <a:xfrm>
                <a:off x="4941640" y="3963840"/>
                <a:ext cx="6231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C5AA81E7-C6F7-1CAF-477F-9F60F79722BE}"/>
                  </a:ext>
                </a:extLst>
              </p14:cNvPr>
              <p14:cNvContentPartPr/>
              <p14:nvPr/>
            </p14:nvContentPartPr>
            <p14:xfrm>
              <a:off x="4537720" y="4292160"/>
              <a:ext cx="1303920" cy="360"/>
            </p14:xfrm>
          </p:contentPart>
        </mc:Choice>
        <mc:Fallback xmlns="">
          <p:pic>
            <p:nvPicPr>
              <p:cNvPr id="29" name="Ink 28">
                <a:extLst>
                  <a:ext uri="{FF2B5EF4-FFF2-40B4-BE49-F238E27FC236}">
                    <a16:creationId xmlns:a16="http://schemas.microsoft.com/office/drawing/2014/main" id="{C5AA81E7-C6F7-1CAF-477F-9F60F79722BE}"/>
                  </a:ext>
                </a:extLst>
              </p:cNvPr>
              <p:cNvPicPr/>
              <p:nvPr/>
            </p:nvPicPr>
            <p:blipFill>
              <a:blip r:embed="rId45"/>
              <a:stretch>
                <a:fillRect/>
              </a:stretch>
            </p:blipFill>
            <p:spPr>
              <a:xfrm>
                <a:off x="4484080" y="4184520"/>
                <a:ext cx="1411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E07B9D39-7441-0E26-8835-5BE242C7D197}"/>
                  </a:ext>
                </a:extLst>
              </p14:cNvPr>
              <p14:cNvContentPartPr/>
              <p14:nvPr/>
            </p14:nvContentPartPr>
            <p14:xfrm>
              <a:off x="6205600" y="4275240"/>
              <a:ext cx="1235880" cy="17640"/>
            </p14:xfrm>
          </p:contentPart>
        </mc:Choice>
        <mc:Fallback xmlns="">
          <p:pic>
            <p:nvPicPr>
              <p:cNvPr id="30" name="Ink 29">
                <a:extLst>
                  <a:ext uri="{FF2B5EF4-FFF2-40B4-BE49-F238E27FC236}">
                    <a16:creationId xmlns:a16="http://schemas.microsoft.com/office/drawing/2014/main" id="{E07B9D39-7441-0E26-8835-5BE242C7D197}"/>
                  </a:ext>
                </a:extLst>
              </p:cNvPr>
              <p:cNvPicPr/>
              <p:nvPr/>
            </p:nvPicPr>
            <p:blipFill>
              <a:blip r:embed="rId47"/>
              <a:stretch>
                <a:fillRect/>
              </a:stretch>
            </p:blipFill>
            <p:spPr>
              <a:xfrm>
                <a:off x="6151960" y="4167240"/>
                <a:ext cx="13435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D568EEFF-8336-E7F1-7978-CC45A7C7F645}"/>
                  </a:ext>
                </a:extLst>
              </p14:cNvPr>
              <p14:cNvContentPartPr/>
              <p14:nvPr/>
            </p14:nvContentPartPr>
            <p14:xfrm>
              <a:off x="4902040" y="4562520"/>
              <a:ext cx="304200" cy="9720"/>
            </p14:xfrm>
          </p:contentPart>
        </mc:Choice>
        <mc:Fallback xmlns="">
          <p:pic>
            <p:nvPicPr>
              <p:cNvPr id="31" name="Ink 30">
                <a:extLst>
                  <a:ext uri="{FF2B5EF4-FFF2-40B4-BE49-F238E27FC236}">
                    <a16:creationId xmlns:a16="http://schemas.microsoft.com/office/drawing/2014/main" id="{D568EEFF-8336-E7F1-7978-CC45A7C7F645}"/>
                  </a:ext>
                </a:extLst>
              </p:cNvPr>
              <p:cNvPicPr/>
              <p:nvPr/>
            </p:nvPicPr>
            <p:blipFill>
              <a:blip r:embed="rId49"/>
              <a:stretch>
                <a:fillRect/>
              </a:stretch>
            </p:blipFill>
            <p:spPr>
              <a:xfrm>
                <a:off x="4848040" y="4454880"/>
                <a:ext cx="4118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0286CF3B-87FD-7082-9A23-6F1C9507841D}"/>
                  </a:ext>
                </a:extLst>
              </p14:cNvPr>
              <p14:cNvContentPartPr/>
              <p14:nvPr/>
            </p14:nvContentPartPr>
            <p14:xfrm>
              <a:off x="7120000" y="4554600"/>
              <a:ext cx="473760" cy="360"/>
            </p14:xfrm>
          </p:contentPart>
        </mc:Choice>
        <mc:Fallback xmlns="">
          <p:pic>
            <p:nvPicPr>
              <p:cNvPr id="32" name="Ink 31">
                <a:extLst>
                  <a:ext uri="{FF2B5EF4-FFF2-40B4-BE49-F238E27FC236}">
                    <a16:creationId xmlns:a16="http://schemas.microsoft.com/office/drawing/2014/main" id="{0286CF3B-87FD-7082-9A23-6F1C9507841D}"/>
                  </a:ext>
                </a:extLst>
              </p:cNvPr>
              <p:cNvPicPr/>
              <p:nvPr/>
            </p:nvPicPr>
            <p:blipFill>
              <a:blip r:embed="rId51"/>
              <a:stretch>
                <a:fillRect/>
              </a:stretch>
            </p:blipFill>
            <p:spPr>
              <a:xfrm>
                <a:off x="7066360" y="4446960"/>
                <a:ext cx="581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E3100C01-CD0B-9C2B-C7C1-E4B39E347AD7}"/>
                  </a:ext>
                </a:extLst>
              </p14:cNvPr>
              <p14:cNvContentPartPr/>
              <p14:nvPr/>
            </p14:nvContentPartPr>
            <p14:xfrm>
              <a:off x="4834000" y="4824960"/>
              <a:ext cx="643680" cy="9720"/>
            </p14:xfrm>
          </p:contentPart>
        </mc:Choice>
        <mc:Fallback xmlns="">
          <p:pic>
            <p:nvPicPr>
              <p:cNvPr id="33" name="Ink 32">
                <a:extLst>
                  <a:ext uri="{FF2B5EF4-FFF2-40B4-BE49-F238E27FC236}">
                    <a16:creationId xmlns:a16="http://schemas.microsoft.com/office/drawing/2014/main" id="{E3100C01-CD0B-9C2B-C7C1-E4B39E347AD7}"/>
                  </a:ext>
                </a:extLst>
              </p:cNvPr>
              <p:cNvPicPr/>
              <p:nvPr/>
            </p:nvPicPr>
            <p:blipFill>
              <a:blip r:embed="rId53"/>
              <a:stretch>
                <a:fillRect/>
              </a:stretch>
            </p:blipFill>
            <p:spPr>
              <a:xfrm>
                <a:off x="4780360" y="4717320"/>
                <a:ext cx="7513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34D61428-80B3-F7E4-EAE7-D0A409E21F2D}"/>
                  </a:ext>
                </a:extLst>
              </p14:cNvPr>
              <p14:cNvContentPartPr/>
              <p14:nvPr/>
            </p14:nvContentPartPr>
            <p14:xfrm>
              <a:off x="8026480" y="4047000"/>
              <a:ext cx="1337040" cy="35640"/>
            </p14:xfrm>
          </p:contentPart>
        </mc:Choice>
        <mc:Fallback xmlns="">
          <p:pic>
            <p:nvPicPr>
              <p:cNvPr id="34" name="Ink 33">
                <a:extLst>
                  <a:ext uri="{FF2B5EF4-FFF2-40B4-BE49-F238E27FC236}">
                    <a16:creationId xmlns:a16="http://schemas.microsoft.com/office/drawing/2014/main" id="{34D61428-80B3-F7E4-EAE7-D0A409E21F2D}"/>
                  </a:ext>
                </a:extLst>
              </p:cNvPr>
              <p:cNvPicPr/>
              <p:nvPr/>
            </p:nvPicPr>
            <p:blipFill>
              <a:blip r:embed="rId55"/>
              <a:stretch>
                <a:fillRect/>
              </a:stretch>
            </p:blipFill>
            <p:spPr>
              <a:xfrm>
                <a:off x="7972480" y="3939360"/>
                <a:ext cx="14446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18E25058-5105-0B72-34DF-D543DA4E2452}"/>
                  </a:ext>
                </a:extLst>
              </p14:cNvPr>
              <p14:cNvContentPartPr/>
              <p14:nvPr/>
            </p14:nvContentPartPr>
            <p14:xfrm>
              <a:off x="8423920" y="4274880"/>
              <a:ext cx="889920" cy="27000"/>
            </p14:xfrm>
          </p:contentPart>
        </mc:Choice>
        <mc:Fallback xmlns="">
          <p:pic>
            <p:nvPicPr>
              <p:cNvPr id="36" name="Ink 35">
                <a:extLst>
                  <a:ext uri="{FF2B5EF4-FFF2-40B4-BE49-F238E27FC236}">
                    <a16:creationId xmlns:a16="http://schemas.microsoft.com/office/drawing/2014/main" id="{18E25058-5105-0B72-34DF-D543DA4E2452}"/>
                  </a:ext>
                </a:extLst>
              </p:cNvPr>
              <p:cNvPicPr/>
              <p:nvPr/>
            </p:nvPicPr>
            <p:blipFill>
              <a:blip r:embed="rId57"/>
              <a:stretch>
                <a:fillRect/>
              </a:stretch>
            </p:blipFill>
            <p:spPr>
              <a:xfrm>
                <a:off x="8369920" y="4166880"/>
                <a:ext cx="9975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E72D1E26-AF90-F4EF-77B6-A9760CB0B940}"/>
                  </a:ext>
                </a:extLst>
              </p14:cNvPr>
              <p14:cNvContentPartPr/>
              <p14:nvPr/>
            </p14:nvContentPartPr>
            <p14:xfrm>
              <a:off x="9609760" y="4301160"/>
              <a:ext cx="380160" cy="360"/>
            </p14:xfrm>
          </p:contentPart>
        </mc:Choice>
        <mc:Fallback xmlns="">
          <p:pic>
            <p:nvPicPr>
              <p:cNvPr id="37" name="Ink 36">
                <a:extLst>
                  <a:ext uri="{FF2B5EF4-FFF2-40B4-BE49-F238E27FC236}">
                    <a16:creationId xmlns:a16="http://schemas.microsoft.com/office/drawing/2014/main" id="{E72D1E26-AF90-F4EF-77B6-A9760CB0B940}"/>
                  </a:ext>
                </a:extLst>
              </p:cNvPr>
              <p:cNvPicPr/>
              <p:nvPr/>
            </p:nvPicPr>
            <p:blipFill>
              <a:blip r:embed="rId59"/>
              <a:stretch>
                <a:fillRect/>
              </a:stretch>
            </p:blipFill>
            <p:spPr>
              <a:xfrm>
                <a:off x="9556120" y="4193520"/>
                <a:ext cx="4878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FE68000D-C838-4D9D-A9B1-4D1E65103611}"/>
                  </a:ext>
                </a:extLst>
              </p14:cNvPr>
              <p14:cNvContentPartPr/>
              <p14:nvPr/>
            </p14:nvContentPartPr>
            <p14:xfrm>
              <a:off x="9482320" y="3993720"/>
              <a:ext cx="1506600" cy="29160"/>
            </p14:xfrm>
          </p:contentPart>
        </mc:Choice>
        <mc:Fallback xmlns="">
          <p:pic>
            <p:nvPicPr>
              <p:cNvPr id="39" name="Ink 38">
                <a:extLst>
                  <a:ext uri="{FF2B5EF4-FFF2-40B4-BE49-F238E27FC236}">
                    <a16:creationId xmlns:a16="http://schemas.microsoft.com/office/drawing/2014/main" id="{FE68000D-C838-4D9D-A9B1-4D1E65103611}"/>
                  </a:ext>
                </a:extLst>
              </p:cNvPr>
              <p:cNvPicPr/>
              <p:nvPr/>
            </p:nvPicPr>
            <p:blipFill>
              <a:blip r:embed="rId61"/>
              <a:stretch>
                <a:fillRect/>
              </a:stretch>
            </p:blipFill>
            <p:spPr>
              <a:xfrm>
                <a:off x="9428680" y="3885720"/>
                <a:ext cx="16142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5F07D744-1895-E9CF-0BAE-E88987F8A467}"/>
                  </a:ext>
                </a:extLst>
              </p14:cNvPr>
              <p14:cNvContentPartPr/>
              <p14:nvPr/>
            </p14:nvContentPartPr>
            <p14:xfrm>
              <a:off x="1100440" y="5807400"/>
              <a:ext cx="1032840" cy="26280"/>
            </p14:xfrm>
          </p:contentPart>
        </mc:Choice>
        <mc:Fallback xmlns="">
          <p:pic>
            <p:nvPicPr>
              <p:cNvPr id="40" name="Ink 39">
                <a:extLst>
                  <a:ext uri="{FF2B5EF4-FFF2-40B4-BE49-F238E27FC236}">
                    <a16:creationId xmlns:a16="http://schemas.microsoft.com/office/drawing/2014/main" id="{5F07D744-1895-E9CF-0BAE-E88987F8A467}"/>
                  </a:ext>
                </a:extLst>
              </p:cNvPr>
              <p:cNvPicPr/>
              <p:nvPr/>
            </p:nvPicPr>
            <p:blipFill>
              <a:blip r:embed="rId63"/>
              <a:stretch>
                <a:fillRect/>
              </a:stretch>
            </p:blipFill>
            <p:spPr>
              <a:xfrm>
                <a:off x="1046440" y="5699400"/>
                <a:ext cx="11404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Ink 40">
                <a:extLst>
                  <a:ext uri="{FF2B5EF4-FFF2-40B4-BE49-F238E27FC236}">
                    <a16:creationId xmlns:a16="http://schemas.microsoft.com/office/drawing/2014/main" id="{9CE23FFD-B78C-DF2C-F3DE-08201C84616F}"/>
                  </a:ext>
                </a:extLst>
              </p14:cNvPr>
              <p14:cNvContentPartPr/>
              <p14:nvPr/>
            </p14:nvContentPartPr>
            <p14:xfrm>
              <a:off x="5808160" y="5298360"/>
              <a:ext cx="1337400" cy="35640"/>
            </p14:xfrm>
          </p:contentPart>
        </mc:Choice>
        <mc:Fallback xmlns="">
          <p:pic>
            <p:nvPicPr>
              <p:cNvPr id="41" name="Ink 40">
                <a:extLst>
                  <a:ext uri="{FF2B5EF4-FFF2-40B4-BE49-F238E27FC236}">
                    <a16:creationId xmlns:a16="http://schemas.microsoft.com/office/drawing/2014/main" id="{9CE23FFD-B78C-DF2C-F3DE-08201C84616F}"/>
                  </a:ext>
                </a:extLst>
              </p:cNvPr>
              <p:cNvPicPr/>
              <p:nvPr/>
            </p:nvPicPr>
            <p:blipFill>
              <a:blip r:embed="rId65"/>
              <a:stretch>
                <a:fillRect/>
              </a:stretch>
            </p:blipFill>
            <p:spPr>
              <a:xfrm>
                <a:off x="5754160" y="5190360"/>
                <a:ext cx="14450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Ink 41">
                <a:extLst>
                  <a:ext uri="{FF2B5EF4-FFF2-40B4-BE49-F238E27FC236}">
                    <a16:creationId xmlns:a16="http://schemas.microsoft.com/office/drawing/2014/main" id="{96D8D182-A4A3-1010-9916-FA08BC5C96DA}"/>
                  </a:ext>
                </a:extLst>
              </p14:cNvPr>
              <p14:cNvContentPartPr/>
              <p14:nvPr/>
            </p14:nvContentPartPr>
            <p14:xfrm>
              <a:off x="4512880" y="5537040"/>
              <a:ext cx="768960" cy="26640"/>
            </p14:xfrm>
          </p:contentPart>
        </mc:Choice>
        <mc:Fallback xmlns="">
          <p:pic>
            <p:nvPicPr>
              <p:cNvPr id="42" name="Ink 41">
                <a:extLst>
                  <a:ext uri="{FF2B5EF4-FFF2-40B4-BE49-F238E27FC236}">
                    <a16:creationId xmlns:a16="http://schemas.microsoft.com/office/drawing/2014/main" id="{96D8D182-A4A3-1010-9916-FA08BC5C96DA}"/>
                  </a:ext>
                </a:extLst>
              </p:cNvPr>
              <p:cNvPicPr/>
              <p:nvPr/>
            </p:nvPicPr>
            <p:blipFill>
              <a:blip r:embed="rId67"/>
              <a:stretch>
                <a:fillRect/>
              </a:stretch>
            </p:blipFill>
            <p:spPr>
              <a:xfrm>
                <a:off x="4458880" y="5429040"/>
                <a:ext cx="8766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F9FE45B0-78CF-ABE8-B73B-ACAD2776936B}"/>
                  </a:ext>
                </a:extLst>
              </p14:cNvPr>
              <p14:cNvContentPartPr/>
              <p14:nvPr/>
            </p14:nvContentPartPr>
            <p14:xfrm>
              <a:off x="8034760" y="5342640"/>
              <a:ext cx="1252800" cy="18000"/>
            </p14:xfrm>
          </p:contentPart>
        </mc:Choice>
        <mc:Fallback xmlns="">
          <p:pic>
            <p:nvPicPr>
              <p:cNvPr id="43" name="Ink 42">
                <a:extLst>
                  <a:ext uri="{FF2B5EF4-FFF2-40B4-BE49-F238E27FC236}">
                    <a16:creationId xmlns:a16="http://schemas.microsoft.com/office/drawing/2014/main" id="{F9FE45B0-78CF-ABE8-B73B-ACAD2776936B}"/>
                  </a:ext>
                </a:extLst>
              </p:cNvPr>
              <p:cNvPicPr/>
              <p:nvPr/>
            </p:nvPicPr>
            <p:blipFill>
              <a:blip r:embed="rId69"/>
              <a:stretch>
                <a:fillRect/>
              </a:stretch>
            </p:blipFill>
            <p:spPr>
              <a:xfrm>
                <a:off x="7980760" y="5234640"/>
                <a:ext cx="13604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F2AEBDF4-D02B-1350-F82B-854CA74305A7}"/>
                  </a:ext>
                </a:extLst>
              </p14:cNvPr>
              <p14:cNvContentPartPr/>
              <p14:nvPr/>
            </p14:nvContentPartPr>
            <p14:xfrm>
              <a:off x="9753040" y="5299800"/>
              <a:ext cx="1320840" cy="42840"/>
            </p14:xfrm>
          </p:contentPart>
        </mc:Choice>
        <mc:Fallback xmlns="">
          <p:pic>
            <p:nvPicPr>
              <p:cNvPr id="44" name="Ink 43">
                <a:extLst>
                  <a:ext uri="{FF2B5EF4-FFF2-40B4-BE49-F238E27FC236}">
                    <a16:creationId xmlns:a16="http://schemas.microsoft.com/office/drawing/2014/main" id="{F2AEBDF4-D02B-1350-F82B-854CA74305A7}"/>
                  </a:ext>
                </a:extLst>
              </p:cNvPr>
              <p:cNvPicPr/>
              <p:nvPr/>
            </p:nvPicPr>
            <p:blipFill>
              <a:blip r:embed="rId71"/>
              <a:stretch>
                <a:fillRect/>
              </a:stretch>
            </p:blipFill>
            <p:spPr>
              <a:xfrm>
                <a:off x="9699400" y="5192160"/>
                <a:ext cx="14284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23A72290-C085-EF18-B3BE-7918821B0DEB}"/>
                  </a:ext>
                </a:extLst>
              </p14:cNvPr>
              <p14:cNvContentPartPr/>
              <p14:nvPr/>
            </p14:nvContentPartPr>
            <p14:xfrm>
              <a:off x="8399080" y="5578800"/>
              <a:ext cx="591840" cy="9000"/>
            </p14:xfrm>
          </p:contentPart>
        </mc:Choice>
        <mc:Fallback xmlns="">
          <p:pic>
            <p:nvPicPr>
              <p:cNvPr id="45" name="Ink 44">
                <a:extLst>
                  <a:ext uri="{FF2B5EF4-FFF2-40B4-BE49-F238E27FC236}">
                    <a16:creationId xmlns:a16="http://schemas.microsoft.com/office/drawing/2014/main" id="{23A72290-C085-EF18-B3BE-7918821B0DEB}"/>
                  </a:ext>
                </a:extLst>
              </p:cNvPr>
              <p:cNvPicPr/>
              <p:nvPr/>
            </p:nvPicPr>
            <p:blipFill>
              <a:blip r:embed="rId73"/>
              <a:stretch>
                <a:fillRect/>
              </a:stretch>
            </p:blipFill>
            <p:spPr>
              <a:xfrm>
                <a:off x="8345080" y="5471160"/>
                <a:ext cx="6994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 45">
                <a:extLst>
                  <a:ext uri="{FF2B5EF4-FFF2-40B4-BE49-F238E27FC236}">
                    <a16:creationId xmlns:a16="http://schemas.microsoft.com/office/drawing/2014/main" id="{CA31B4DA-F893-33BF-B2E0-0EA58BBFE4E0}"/>
                  </a:ext>
                </a:extLst>
              </p14:cNvPr>
              <p14:cNvContentPartPr/>
              <p14:nvPr/>
            </p14:nvContentPartPr>
            <p14:xfrm>
              <a:off x="9236800" y="5544960"/>
              <a:ext cx="707760" cy="42840"/>
            </p14:xfrm>
          </p:contentPart>
        </mc:Choice>
        <mc:Fallback xmlns="">
          <p:pic>
            <p:nvPicPr>
              <p:cNvPr id="46" name="Ink 45">
                <a:extLst>
                  <a:ext uri="{FF2B5EF4-FFF2-40B4-BE49-F238E27FC236}">
                    <a16:creationId xmlns:a16="http://schemas.microsoft.com/office/drawing/2014/main" id="{CA31B4DA-F893-33BF-B2E0-0EA58BBFE4E0}"/>
                  </a:ext>
                </a:extLst>
              </p:cNvPr>
              <p:cNvPicPr/>
              <p:nvPr/>
            </p:nvPicPr>
            <p:blipFill>
              <a:blip r:embed="rId75"/>
              <a:stretch>
                <a:fillRect/>
              </a:stretch>
            </p:blipFill>
            <p:spPr>
              <a:xfrm>
                <a:off x="9182800" y="5437320"/>
                <a:ext cx="8154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Ink 46">
                <a:extLst>
                  <a:ext uri="{FF2B5EF4-FFF2-40B4-BE49-F238E27FC236}">
                    <a16:creationId xmlns:a16="http://schemas.microsoft.com/office/drawing/2014/main" id="{4EFBA9CA-6B07-F0B2-410E-D693E7ABB429}"/>
                  </a:ext>
                </a:extLst>
              </p14:cNvPr>
              <p14:cNvContentPartPr/>
              <p14:nvPr/>
            </p14:nvContentPartPr>
            <p14:xfrm>
              <a:off x="8043040" y="6061200"/>
              <a:ext cx="973800" cy="43200"/>
            </p14:xfrm>
          </p:contentPart>
        </mc:Choice>
        <mc:Fallback xmlns="">
          <p:pic>
            <p:nvPicPr>
              <p:cNvPr id="47" name="Ink 46">
                <a:extLst>
                  <a:ext uri="{FF2B5EF4-FFF2-40B4-BE49-F238E27FC236}">
                    <a16:creationId xmlns:a16="http://schemas.microsoft.com/office/drawing/2014/main" id="{4EFBA9CA-6B07-F0B2-410E-D693E7ABB429}"/>
                  </a:ext>
                </a:extLst>
              </p:cNvPr>
              <p:cNvPicPr/>
              <p:nvPr/>
            </p:nvPicPr>
            <p:blipFill>
              <a:blip r:embed="rId77"/>
              <a:stretch>
                <a:fillRect/>
              </a:stretch>
            </p:blipFill>
            <p:spPr>
              <a:xfrm>
                <a:off x="7989400" y="5953560"/>
                <a:ext cx="10814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Ink 47">
                <a:extLst>
                  <a:ext uri="{FF2B5EF4-FFF2-40B4-BE49-F238E27FC236}">
                    <a16:creationId xmlns:a16="http://schemas.microsoft.com/office/drawing/2014/main" id="{65B121CA-8F01-D354-6FF1-860A80DEB41D}"/>
                  </a:ext>
                </a:extLst>
              </p14:cNvPr>
              <p14:cNvContentPartPr/>
              <p14:nvPr/>
            </p14:nvContentPartPr>
            <p14:xfrm>
              <a:off x="9558640" y="6103680"/>
              <a:ext cx="635400" cy="9720"/>
            </p14:xfrm>
          </p:contentPart>
        </mc:Choice>
        <mc:Fallback xmlns="">
          <p:pic>
            <p:nvPicPr>
              <p:cNvPr id="48" name="Ink 47">
                <a:extLst>
                  <a:ext uri="{FF2B5EF4-FFF2-40B4-BE49-F238E27FC236}">
                    <a16:creationId xmlns:a16="http://schemas.microsoft.com/office/drawing/2014/main" id="{65B121CA-8F01-D354-6FF1-860A80DEB41D}"/>
                  </a:ext>
                </a:extLst>
              </p:cNvPr>
              <p:cNvPicPr/>
              <p:nvPr/>
            </p:nvPicPr>
            <p:blipFill>
              <a:blip r:embed="rId79"/>
              <a:stretch>
                <a:fillRect/>
              </a:stretch>
            </p:blipFill>
            <p:spPr>
              <a:xfrm>
                <a:off x="9504640" y="5996040"/>
                <a:ext cx="743040" cy="225360"/>
              </a:xfrm>
              <a:prstGeom prst="rect">
                <a:avLst/>
              </a:prstGeom>
            </p:spPr>
          </p:pic>
        </mc:Fallback>
      </mc:AlternateContent>
    </p:spTree>
    <p:extLst>
      <p:ext uri="{BB962C8B-B14F-4D97-AF65-F5344CB8AC3E}">
        <p14:creationId xmlns:p14="http://schemas.microsoft.com/office/powerpoint/2010/main" val="3433797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a:t>Summary of changes and their effects </a:t>
            </a:r>
            <a:endParaRPr lang="en-CA"/>
          </a:p>
        </p:txBody>
      </p:sp>
      <p:sp>
        <p:nvSpPr>
          <p:cNvPr id="5" name="Content Placeholder 4"/>
          <p:cNvSpPr>
            <a:spLocks noGrp="1"/>
          </p:cNvSpPr>
          <p:nvPr>
            <p:ph idx="1"/>
          </p:nvPr>
        </p:nvSpPr>
        <p:spPr/>
        <p:txBody>
          <a:bodyPr/>
          <a:lstStyle/>
          <a:p>
            <a:pPr marL="0" indent="0" algn="just">
              <a:lnSpc>
                <a:spcPct val="100000"/>
              </a:lnSpc>
              <a:buNone/>
            </a:pPr>
            <a:r>
              <a:rPr lang="en-US" b="1" dirty="0">
                <a:solidFill>
                  <a:srgbClr val="0000FF"/>
                </a:solidFill>
              </a:rPr>
              <a:t>Most</a:t>
            </a:r>
            <a:r>
              <a:rPr lang="en-US" dirty="0"/>
              <a:t> of the widely used </a:t>
            </a:r>
            <a:r>
              <a:rPr lang="en-US" b="1" dirty="0">
                <a:solidFill>
                  <a:srgbClr val="0000FF"/>
                </a:solidFill>
              </a:rPr>
              <a:t>biological</a:t>
            </a:r>
            <a:r>
              <a:rPr lang="en-US" dirty="0"/>
              <a:t> </a:t>
            </a:r>
            <a:r>
              <a:rPr lang="en-US" b="1" dirty="0">
                <a:solidFill>
                  <a:srgbClr val="0000FF"/>
                </a:solidFill>
              </a:rPr>
              <a:t>medicines</a:t>
            </a:r>
            <a:r>
              <a:rPr lang="en-US" dirty="0"/>
              <a:t> on the </a:t>
            </a:r>
            <a:r>
              <a:rPr lang="en-US" b="1" dirty="0">
                <a:solidFill>
                  <a:srgbClr val="0000FF"/>
                </a:solidFill>
              </a:rPr>
              <a:t>market</a:t>
            </a:r>
            <a:r>
              <a:rPr lang="en-US" dirty="0"/>
              <a:t> have seen several </a:t>
            </a:r>
            <a:r>
              <a:rPr lang="en-US" b="1" dirty="0">
                <a:solidFill>
                  <a:srgbClr val="0000FF"/>
                </a:solidFill>
              </a:rPr>
              <a:t>changes</a:t>
            </a:r>
            <a:r>
              <a:rPr lang="en-US" dirty="0"/>
              <a:t> to their manufacturing </a:t>
            </a:r>
            <a:r>
              <a:rPr lang="en-US" b="1" dirty="0">
                <a:solidFill>
                  <a:srgbClr val="0000FF"/>
                </a:solidFill>
              </a:rPr>
              <a:t>process</a:t>
            </a:r>
            <a:r>
              <a:rPr lang="en-US" dirty="0"/>
              <a:t> and these often result in </a:t>
            </a:r>
            <a:r>
              <a:rPr lang="en-US" b="1" dirty="0">
                <a:solidFill>
                  <a:srgbClr val="0000FF"/>
                </a:solidFill>
              </a:rPr>
              <a:t>minor</a:t>
            </a:r>
            <a:r>
              <a:rPr lang="en-US" dirty="0"/>
              <a:t> </a:t>
            </a:r>
            <a:r>
              <a:rPr lang="en-US" b="1" dirty="0">
                <a:solidFill>
                  <a:srgbClr val="0000FF"/>
                </a:solidFill>
              </a:rPr>
              <a:t>differences</a:t>
            </a:r>
            <a:r>
              <a:rPr lang="en-US" dirty="0"/>
              <a:t> from the </a:t>
            </a:r>
            <a:r>
              <a:rPr lang="en-US" b="1" dirty="0">
                <a:solidFill>
                  <a:srgbClr val="C00000"/>
                </a:solidFill>
              </a:rPr>
              <a:t>version</a:t>
            </a:r>
            <a:r>
              <a:rPr lang="en-US" dirty="0"/>
              <a:t> </a:t>
            </a:r>
            <a:r>
              <a:rPr lang="en-US" b="1" dirty="0">
                <a:solidFill>
                  <a:srgbClr val="0000FF"/>
                </a:solidFill>
              </a:rPr>
              <a:t>initially</a:t>
            </a:r>
            <a:r>
              <a:rPr lang="en-US" dirty="0"/>
              <a:t> </a:t>
            </a:r>
            <a:r>
              <a:rPr lang="en-US" b="1" dirty="0">
                <a:solidFill>
                  <a:srgbClr val="0000FF"/>
                </a:solidFill>
              </a:rPr>
              <a:t>approved</a:t>
            </a:r>
            <a:r>
              <a:rPr lang="en-US" dirty="0"/>
              <a:t> or the </a:t>
            </a:r>
            <a:r>
              <a:rPr lang="en-US" b="1" dirty="0">
                <a:solidFill>
                  <a:srgbClr val="C00000"/>
                </a:solidFill>
              </a:rPr>
              <a:t>version</a:t>
            </a:r>
            <a:r>
              <a:rPr lang="en-US" dirty="0"/>
              <a:t> </a:t>
            </a:r>
            <a:r>
              <a:rPr lang="en-US" b="1" dirty="0">
                <a:solidFill>
                  <a:srgbClr val="0000FF"/>
                </a:solidFill>
              </a:rPr>
              <a:t>used</a:t>
            </a:r>
            <a:r>
              <a:rPr lang="en-US" dirty="0"/>
              <a:t> </a:t>
            </a:r>
            <a:r>
              <a:rPr lang="en-US" b="1" dirty="0">
                <a:solidFill>
                  <a:srgbClr val="0000FF"/>
                </a:solidFill>
              </a:rPr>
              <a:t>in</a:t>
            </a:r>
            <a:r>
              <a:rPr lang="en-US" dirty="0"/>
              <a:t> the </a:t>
            </a:r>
            <a:r>
              <a:rPr lang="en-US" b="1" dirty="0">
                <a:solidFill>
                  <a:srgbClr val="0000FF"/>
                </a:solidFill>
              </a:rPr>
              <a:t>clinical</a:t>
            </a:r>
            <a:r>
              <a:rPr lang="en-US" dirty="0"/>
              <a:t> trials filed for approval.</a:t>
            </a:r>
          </a:p>
          <a:p>
            <a:pPr marL="0" indent="0" algn="just">
              <a:lnSpc>
                <a:spcPct val="100000"/>
              </a:lnSpc>
              <a:buNone/>
            </a:pPr>
            <a:r>
              <a:rPr lang="en-US" b="1" dirty="0">
                <a:solidFill>
                  <a:srgbClr val="0000FF"/>
                </a:solidFill>
                <a:highlight>
                  <a:srgbClr val="FFFF00"/>
                </a:highlight>
              </a:rPr>
              <a:t>Regulators</a:t>
            </a:r>
            <a:r>
              <a:rPr lang="en-US" b="1" dirty="0">
                <a:solidFill>
                  <a:srgbClr val="0000FF"/>
                </a:solidFill>
              </a:rPr>
              <a:t> have built up the extensive </a:t>
            </a:r>
            <a:r>
              <a:rPr lang="en-US" b="1" dirty="0">
                <a:solidFill>
                  <a:srgbClr val="C00000"/>
                </a:solidFill>
                <a:highlight>
                  <a:srgbClr val="FFFF00"/>
                </a:highlight>
              </a:rPr>
              <a:t>experience</a:t>
            </a:r>
            <a:r>
              <a:rPr lang="en-US" b="1" dirty="0">
                <a:solidFill>
                  <a:srgbClr val="0000FF"/>
                </a:solidFill>
                <a:highlight>
                  <a:srgbClr val="FFFF00"/>
                </a:highlight>
              </a:rPr>
              <a:t> to </a:t>
            </a:r>
            <a:r>
              <a:rPr lang="en-US" b="1" dirty="0">
                <a:solidFill>
                  <a:srgbClr val="C00000"/>
                </a:solidFill>
                <a:highlight>
                  <a:srgbClr val="FFFF00"/>
                </a:highlight>
              </a:rPr>
              <a:t>conclude</a:t>
            </a:r>
            <a:r>
              <a:rPr lang="en-US" b="1" dirty="0">
                <a:solidFill>
                  <a:srgbClr val="0000FF"/>
                </a:solidFill>
                <a:highlight>
                  <a:srgbClr val="FFFF00"/>
                </a:highlight>
              </a:rPr>
              <a:t> </a:t>
            </a:r>
            <a:r>
              <a:rPr lang="en-US" dirty="0"/>
              <a:t>that such </a:t>
            </a:r>
            <a:r>
              <a:rPr lang="en-US" b="1" dirty="0">
                <a:solidFill>
                  <a:srgbClr val="C00000"/>
                </a:solidFill>
              </a:rPr>
              <a:t>differences</a:t>
            </a:r>
            <a:r>
              <a:rPr lang="en-US" dirty="0"/>
              <a:t> do </a:t>
            </a:r>
            <a:r>
              <a:rPr lang="en-US" b="1" dirty="0">
                <a:solidFill>
                  <a:srgbClr val="C00000"/>
                </a:solidFill>
              </a:rPr>
              <a:t>not affect </a:t>
            </a:r>
            <a:r>
              <a:rPr lang="en-US" dirty="0"/>
              <a:t>the medicine’s </a:t>
            </a:r>
            <a:r>
              <a:rPr lang="en-US" b="1" dirty="0">
                <a:solidFill>
                  <a:srgbClr val="0000FF"/>
                </a:solidFill>
              </a:rPr>
              <a:t>quality</a:t>
            </a:r>
            <a:r>
              <a:rPr lang="en-US" dirty="0"/>
              <a:t>, </a:t>
            </a:r>
            <a:r>
              <a:rPr lang="en-US" b="1" dirty="0">
                <a:solidFill>
                  <a:srgbClr val="0000FF"/>
                </a:solidFill>
              </a:rPr>
              <a:t>safety</a:t>
            </a:r>
            <a:r>
              <a:rPr lang="en-US" dirty="0"/>
              <a:t> and </a:t>
            </a:r>
            <a:r>
              <a:rPr lang="en-US" b="1" dirty="0">
                <a:solidFill>
                  <a:srgbClr val="0000FF"/>
                </a:solidFill>
              </a:rPr>
              <a:t>efficacy</a:t>
            </a:r>
            <a:r>
              <a:rPr lang="en-US" dirty="0"/>
              <a:t>.</a:t>
            </a:r>
            <a:endParaRPr lang="en-CA" dirty="0"/>
          </a:p>
        </p:txBody>
      </p:sp>
      <p:sp>
        <p:nvSpPr>
          <p:cNvPr id="2" name="Footer Placeholder 1"/>
          <p:cNvSpPr>
            <a:spLocks noGrp="1"/>
          </p:cNvSpPr>
          <p:nvPr>
            <p:ph type="ftr" sz="quarter" idx="11"/>
          </p:nvPr>
        </p:nvSpPr>
        <p:spPr/>
        <p:txBody>
          <a:bodyPr/>
          <a:lstStyle/>
          <a:p>
            <a:r>
              <a:rPr lang="en-CA"/>
              <a:t>Dr. Negar Mottaghi-Dastjerdi, Pharm D, PhD</a:t>
            </a:r>
          </a:p>
        </p:txBody>
      </p:sp>
      <p:sp>
        <p:nvSpPr>
          <p:cNvPr id="3" name="Slide Number Placeholder 2"/>
          <p:cNvSpPr>
            <a:spLocks noGrp="1"/>
          </p:cNvSpPr>
          <p:nvPr>
            <p:ph type="sldNum" sz="quarter" idx="12"/>
          </p:nvPr>
        </p:nvSpPr>
        <p:spPr/>
        <p:txBody>
          <a:bodyPr/>
          <a:lstStyle/>
          <a:p>
            <a:fld id="{45818337-B003-45D9-A91B-09DFFE400974}" type="slidenum">
              <a:rPr lang="en-CA" smtClean="0"/>
              <a:t>39</a:t>
            </a:fld>
            <a:endParaRPr lang="en-CA"/>
          </a:p>
        </p:txBody>
      </p:sp>
    </p:spTree>
    <p:extLst>
      <p:ext uri="{BB962C8B-B14F-4D97-AF65-F5344CB8AC3E}">
        <p14:creationId xmlns:p14="http://schemas.microsoft.com/office/powerpoint/2010/main" val="916908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Key features </a:t>
            </a:r>
            <a:r>
              <a:rPr lang="en-US" dirty="0"/>
              <a:t>of biological medicines </a:t>
            </a:r>
            <a:endParaRPr lang="en-CA" dirty="0"/>
          </a:p>
        </p:txBody>
      </p:sp>
      <p:sp>
        <p:nvSpPr>
          <p:cNvPr id="3" name="Content Placeholder 2"/>
          <p:cNvSpPr>
            <a:spLocks noGrp="1"/>
          </p:cNvSpPr>
          <p:nvPr>
            <p:ph idx="1"/>
          </p:nvPr>
        </p:nvSpPr>
        <p:spPr/>
        <p:txBody>
          <a:bodyPr/>
          <a:lstStyle/>
          <a:p>
            <a:pPr marL="0" indent="0" algn="just">
              <a:buNone/>
            </a:pPr>
            <a:r>
              <a:rPr lang="en-US" dirty="0"/>
              <a:t>Most biological medicines in current clinical use contain </a:t>
            </a:r>
            <a:r>
              <a:rPr lang="en-US" b="1" dirty="0">
                <a:solidFill>
                  <a:srgbClr val="C00000"/>
                </a:solidFill>
              </a:rPr>
              <a:t>active</a:t>
            </a:r>
            <a:r>
              <a:rPr lang="en-US" dirty="0"/>
              <a:t> </a:t>
            </a:r>
            <a:r>
              <a:rPr lang="en-US" b="1" dirty="0">
                <a:solidFill>
                  <a:srgbClr val="C00000"/>
                </a:solidFill>
              </a:rPr>
              <a:t>substances</a:t>
            </a:r>
            <a:r>
              <a:rPr lang="en-US" dirty="0"/>
              <a:t> made of </a:t>
            </a:r>
            <a:r>
              <a:rPr lang="en-US" b="1" dirty="0">
                <a:solidFill>
                  <a:srgbClr val="C00000"/>
                </a:solidFill>
              </a:rPr>
              <a:t>proteins</a:t>
            </a:r>
            <a:r>
              <a:rPr lang="en-US" dirty="0"/>
              <a:t>. These can </a:t>
            </a:r>
            <a:r>
              <a:rPr lang="en-US" b="1" dirty="0">
                <a:solidFill>
                  <a:srgbClr val="C00000"/>
                </a:solidFill>
              </a:rPr>
              <a:t>differ</a:t>
            </a:r>
            <a:r>
              <a:rPr lang="en-US" dirty="0"/>
              <a:t> in </a:t>
            </a:r>
            <a:r>
              <a:rPr lang="en-US" b="1" dirty="0">
                <a:solidFill>
                  <a:srgbClr val="C00000"/>
                </a:solidFill>
              </a:rPr>
              <a:t>size</a:t>
            </a:r>
            <a:r>
              <a:rPr lang="en-US" dirty="0"/>
              <a:t> and </a:t>
            </a:r>
            <a:r>
              <a:rPr lang="en-US" b="1" dirty="0">
                <a:solidFill>
                  <a:srgbClr val="C00000"/>
                </a:solidFill>
              </a:rPr>
              <a:t>structural</a:t>
            </a:r>
            <a:r>
              <a:rPr lang="en-US" dirty="0"/>
              <a:t> </a:t>
            </a:r>
            <a:r>
              <a:rPr lang="en-US" b="1" dirty="0">
                <a:solidFill>
                  <a:srgbClr val="C00000"/>
                </a:solidFill>
              </a:rPr>
              <a:t>complexity</a:t>
            </a:r>
            <a:r>
              <a:rPr lang="en-US" dirty="0"/>
              <a:t>, from simple proteins like insulin or growth hormone to more complex ones such as coagulation factors or monoclonal antibodies. </a:t>
            </a:r>
            <a:endParaRPr lang="en-CA"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4</a:t>
            </a:fld>
            <a:endParaRPr lang="en-CA"/>
          </a:p>
        </p:txBody>
      </p:sp>
      <p:pic>
        <p:nvPicPr>
          <p:cNvPr id="7" name="Picture 6"/>
          <p:cNvPicPr>
            <a:picLocks noChangeAspect="1"/>
          </p:cNvPicPr>
          <p:nvPr/>
        </p:nvPicPr>
        <p:blipFill>
          <a:blip r:embed="rId2"/>
          <a:stretch>
            <a:fillRect/>
          </a:stretch>
        </p:blipFill>
        <p:spPr>
          <a:xfrm>
            <a:off x="2636233" y="3457057"/>
            <a:ext cx="6919533" cy="2953080"/>
          </a:xfrm>
          <a:prstGeom prst="rect">
            <a:avLst/>
          </a:prstGeom>
        </p:spPr>
      </p:pic>
    </p:spTree>
    <p:extLst>
      <p:ext uri="{BB962C8B-B14F-4D97-AF65-F5344CB8AC3E}">
        <p14:creationId xmlns:p14="http://schemas.microsoft.com/office/powerpoint/2010/main" val="2210324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Comparative</a:t>
            </a:r>
            <a:r>
              <a:rPr lang="en-US" b="1" dirty="0"/>
              <a:t> trials are designed to </a:t>
            </a:r>
            <a:r>
              <a:rPr lang="en-US" b="1" dirty="0">
                <a:solidFill>
                  <a:srgbClr val="C00000"/>
                </a:solidFill>
              </a:rPr>
              <a:t>confirm</a:t>
            </a:r>
            <a:r>
              <a:rPr lang="en-US" b="1" dirty="0"/>
              <a:t> </a:t>
            </a:r>
            <a:r>
              <a:rPr lang="en-US" b="1" dirty="0">
                <a:solidFill>
                  <a:srgbClr val="0000FF"/>
                </a:solidFill>
              </a:rPr>
              <a:t>biosimilarity</a:t>
            </a:r>
            <a:r>
              <a:rPr lang="en-US" b="1" dirty="0"/>
              <a:t> and </a:t>
            </a:r>
            <a:r>
              <a:rPr lang="en-US" b="1" dirty="0">
                <a:solidFill>
                  <a:srgbClr val="0000FF"/>
                </a:solidFill>
              </a:rPr>
              <a:t>clinical</a:t>
            </a:r>
            <a:r>
              <a:rPr lang="en-US" b="1" dirty="0"/>
              <a:t> </a:t>
            </a:r>
            <a:r>
              <a:rPr lang="en-US" b="1" dirty="0">
                <a:solidFill>
                  <a:srgbClr val="0000FF"/>
                </a:solidFill>
              </a:rPr>
              <a:t>performance</a:t>
            </a:r>
            <a:endParaRPr lang="en-CA" dirty="0">
              <a:solidFill>
                <a:srgbClr val="0000FF"/>
              </a:solidFill>
            </a:endParaRPr>
          </a:p>
        </p:txBody>
      </p:sp>
      <p:sp>
        <p:nvSpPr>
          <p:cNvPr id="3" name="Content Placeholder 2"/>
          <p:cNvSpPr>
            <a:spLocks noGrp="1"/>
          </p:cNvSpPr>
          <p:nvPr>
            <p:ph idx="1"/>
          </p:nvPr>
        </p:nvSpPr>
        <p:spPr/>
        <p:txBody>
          <a:bodyPr>
            <a:normAutofit fontScale="85000" lnSpcReduction="10000"/>
          </a:bodyPr>
          <a:lstStyle/>
          <a:p>
            <a:pPr marL="0" indent="0" algn="just">
              <a:lnSpc>
                <a:spcPct val="110000"/>
              </a:lnSpc>
              <a:buNone/>
            </a:pPr>
            <a:r>
              <a:rPr lang="en-US" dirty="0"/>
              <a:t>Comparison of the </a:t>
            </a:r>
            <a:r>
              <a:rPr lang="en-US" b="1" dirty="0">
                <a:solidFill>
                  <a:srgbClr val="C00000"/>
                </a:solidFill>
                <a:highlight>
                  <a:srgbClr val="FFFF00"/>
                </a:highlight>
              </a:rPr>
              <a:t>biosimilar</a:t>
            </a:r>
            <a:r>
              <a:rPr lang="en-US" dirty="0"/>
              <a:t> with the reference medicine involves </a:t>
            </a:r>
            <a:r>
              <a:rPr lang="en-US" b="1" dirty="0">
                <a:solidFill>
                  <a:srgbClr val="00B050"/>
                </a:solidFill>
              </a:rPr>
              <a:t>extensive comparability studies</a:t>
            </a:r>
            <a:r>
              <a:rPr lang="en-US" dirty="0"/>
              <a:t> to </a:t>
            </a:r>
            <a:r>
              <a:rPr lang="en-US" b="1" dirty="0">
                <a:solidFill>
                  <a:srgbClr val="00B050"/>
                </a:solidFill>
              </a:rPr>
              <a:t>assess</a:t>
            </a:r>
            <a:r>
              <a:rPr lang="en-US" dirty="0"/>
              <a:t> any possible </a:t>
            </a:r>
            <a:r>
              <a:rPr lang="en-US" b="1" dirty="0">
                <a:solidFill>
                  <a:srgbClr val="00B050"/>
                </a:solidFill>
              </a:rPr>
              <a:t>impact</a:t>
            </a:r>
            <a:r>
              <a:rPr lang="en-US" dirty="0"/>
              <a:t> on </a:t>
            </a:r>
            <a:r>
              <a:rPr lang="en-US" b="1" dirty="0">
                <a:solidFill>
                  <a:srgbClr val="00B050"/>
                </a:solidFill>
              </a:rPr>
              <a:t>safety</a:t>
            </a:r>
            <a:r>
              <a:rPr lang="en-US" dirty="0"/>
              <a:t> and </a:t>
            </a:r>
            <a:r>
              <a:rPr lang="en-US" b="1" dirty="0">
                <a:solidFill>
                  <a:srgbClr val="00B050"/>
                </a:solidFill>
              </a:rPr>
              <a:t>efficacy</a:t>
            </a:r>
            <a:r>
              <a:rPr lang="en-US" dirty="0"/>
              <a:t>. </a:t>
            </a:r>
            <a:endParaRPr lang="fa-IR" dirty="0"/>
          </a:p>
          <a:p>
            <a:pPr marL="0" indent="0" algn="just">
              <a:lnSpc>
                <a:spcPct val="110000"/>
              </a:lnSpc>
              <a:buNone/>
            </a:pPr>
            <a:r>
              <a:rPr lang="en-US" dirty="0"/>
              <a:t>The approach is </a:t>
            </a:r>
            <a:r>
              <a:rPr lang="en-US" b="1" dirty="0">
                <a:solidFill>
                  <a:srgbClr val="00B050"/>
                </a:solidFill>
              </a:rPr>
              <a:t>equivalent</a:t>
            </a:r>
            <a:r>
              <a:rPr lang="en-US" dirty="0"/>
              <a:t> to when </a:t>
            </a:r>
            <a:r>
              <a:rPr lang="en-US" b="1" dirty="0">
                <a:solidFill>
                  <a:srgbClr val="C00000"/>
                </a:solidFill>
                <a:highlight>
                  <a:srgbClr val="FFFF00"/>
                </a:highlight>
              </a:rPr>
              <a:t>major changes </a:t>
            </a:r>
            <a:r>
              <a:rPr lang="en-US" dirty="0"/>
              <a:t>are introduced to the manufacturing process for a medicine made by </a:t>
            </a:r>
            <a:r>
              <a:rPr lang="en-US" b="1" dirty="0">
                <a:solidFill>
                  <a:srgbClr val="00B050"/>
                </a:solidFill>
              </a:rPr>
              <a:t>biotechnology</a:t>
            </a:r>
            <a:r>
              <a:rPr lang="en-US" dirty="0"/>
              <a:t> (</a:t>
            </a:r>
            <a:r>
              <a:rPr lang="en-US" b="1" dirty="0">
                <a:solidFill>
                  <a:srgbClr val="C00000"/>
                </a:solidFill>
              </a:rPr>
              <a:t>scenario 3</a:t>
            </a:r>
            <a:r>
              <a:rPr lang="en-US" dirty="0"/>
              <a:t> in the previous table).</a:t>
            </a:r>
          </a:p>
          <a:p>
            <a:pPr marL="0" indent="0" algn="just">
              <a:lnSpc>
                <a:spcPct val="110000"/>
              </a:lnSpc>
              <a:buNone/>
            </a:pPr>
            <a:r>
              <a:rPr lang="en-US" b="1" dirty="0">
                <a:solidFill>
                  <a:srgbClr val="00B050"/>
                </a:solidFill>
              </a:rPr>
              <a:t>Clinical</a:t>
            </a:r>
            <a:r>
              <a:rPr lang="en-US" dirty="0"/>
              <a:t> </a:t>
            </a:r>
            <a:r>
              <a:rPr lang="en-US" b="1" dirty="0">
                <a:solidFill>
                  <a:srgbClr val="00B050"/>
                </a:solidFill>
              </a:rPr>
              <a:t>trials</a:t>
            </a:r>
            <a:r>
              <a:rPr lang="en-US" dirty="0"/>
              <a:t> for biosimilars </a:t>
            </a:r>
            <a:r>
              <a:rPr lang="en-US" b="1" dirty="0">
                <a:solidFill>
                  <a:srgbClr val="00B050"/>
                </a:solidFill>
              </a:rPr>
              <a:t>do </a:t>
            </a:r>
            <a:r>
              <a:rPr lang="en-US" b="1" dirty="0">
                <a:solidFill>
                  <a:srgbClr val="C00000"/>
                </a:solidFill>
              </a:rPr>
              <a:t>not</a:t>
            </a:r>
            <a:r>
              <a:rPr lang="en-US" b="1" dirty="0">
                <a:solidFill>
                  <a:srgbClr val="00B050"/>
                </a:solidFill>
              </a:rPr>
              <a:t> need </a:t>
            </a:r>
            <a:r>
              <a:rPr lang="en-US" dirty="0"/>
              <a:t>to include </a:t>
            </a:r>
            <a:r>
              <a:rPr lang="en-US" b="1" dirty="0">
                <a:solidFill>
                  <a:srgbClr val="00B050"/>
                </a:solidFill>
              </a:rPr>
              <a:t>all the pivotal studies </a:t>
            </a:r>
            <a:r>
              <a:rPr lang="en-US" dirty="0"/>
              <a:t>conducted for the </a:t>
            </a:r>
            <a:r>
              <a:rPr lang="en-US" b="1" dirty="0">
                <a:solidFill>
                  <a:srgbClr val="00B050"/>
                </a:solidFill>
              </a:rPr>
              <a:t>reference</a:t>
            </a:r>
            <a:r>
              <a:rPr lang="en-US" dirty="0"/>
              <a:t> medicine to </a:t>
            </a:r>
            <a:r>
              <a:rPr lang="en-US" b="1" dirty="0">
                <a:solidFill>
                  <a:srgbClr val="00B050"/>
                </a:solidFill>
              </a:rPr>
              <a:t>prove</a:t>
            </a:r>
            <a:r>
              <a:rPr lang="en-US" dirty="0"/>
              <a:t> </a:t>
            </a:r>
            <a:r>
              <a:rPr lang="en-US" b="1" dirty="0">
                <a:solidFill>
                  <a:srgbClr val="00B050"/>
                </a:solidFill>
              </a:rPr>
              <a:t>safety</a:t>
            </a:r>
            <a:r>
              <a:rPr lang="en-US" dirty="0"/>
              <a:t> and </a:t>
            </a:r>
            <a:r>
              <a:rPr lang="en-US" b="1" dirty="0">
                <a:solidFill>
                  <a:srgbClr val="00B050"/>
                </a:solidFill>
              </a:rPr>
              <a:t>efficacy</a:t>
            </a:r>
            <a:r>
              <a:rPr lang="en-US" dirty="0"/>
              <a:t> in humans.</a:t>
            </a:r>
          </a:p>
          <a:p>
            <a:pPr marL="0" indent="0" algn="just">
              <a:lnSpc>
                <a:spcPct val="110000"/>
              </a:lnSpc>
              <a:buNone/>
            </a:pPr>
            <a:r>
              <a:rPr lang="en-US" b="1" dirty="0">
                <a:solidFill>
                  <a:srgbClr val="C00000"/>
                </a:solidFill>
                <a:highlight>
                  <a:srgbClr val="FFFF00"/>
                </a:highlight>
              </a:rPr>
              <a:t>Comparative</a:t>
            </a:r>
            <a:r>
              <a:rPr lang="en-US" dirty="0">
                <a:highlight>
                  <a:srgbClr val="FFFF00"/>
                </a:highlight>
              </a:rPr>
              <a:t> </a:t>
            </a:r>
            <a:r>
              <a:rPr lang="en-US" b="1" dirty="0">
                <a:solidFill>
                  <a:srgbClr val="00B050"/>
                </a:solidFill>
                <a:highlight>
                  <a:srgbClr val="FFFF00"/>
                </a:highlight>
              </a:rPr>
              <a:t>clinical</a:t>
            </a:r>
            <a:r>
              <a:rPr lang="en-US" dirty="0">
                <a:highlight>
                  <a:srgbClr val="FFFF00"/>
                </a:highlight>
              </a:rPr>
              <a:t> </a:t>
            </a:r>
            <a:r>
              <a:rPr lang="en-US" b="1" dirty="0">
                <a:solidFill>
                  <a:srgbClr val="00B050"/>
                </a:solidFill>
                <a:highlight>
                  <a:srgbClr val="FFFF00"/>
                </a:highlight>
              </a:rPr>
              <a:t>trials</a:t>
            </a:r>
            <a:r>
              <a:rPr lang="en-US" dirty="0">
                <a:highlight>
                  <a:srgbClr val="FFFF00"/>
                </a:highlight>
              </a:rPr>
              <a:t> </a:t>
            </a:r>
            <a:r>
              <a:rPr lang="en-US" dirty="0"/>
              <a:t>are </a:t>
            </a:r>
            <a:r>
              <a:rPr lang="en-US" b="1" dirty="0">
                <a:solidFill>
                  <a:srgbClr val="00B050"/>
                </a:solidFill>
              </a:rPr>
              <a:t>specifically</a:t>
            </a:r>
            <a:r>
              <a:rPr lang="en-US" dirty="0"/>
              <a:t> </a:t>
            </a:r>
            <a:r>
              <a:rPr lang="en-US" b="1" dirty="0">
                <a:solidFill>
                  <a:srgbClr val="00B050"/>
                </a:solidFill>
              </a:rPr>
              <a:t>designed</a:t>
            </a:r>
            <a:r>
              <a:rPr lang="en-US" dirty="0"/>
              <a:t> to </a:t>
            </a:r>
            <a:r>
              <a:rPr lang="en-US" b="1" dirty="0">
                <a:solidFill>
                  <a:srgbClr val="C00000"/>
                </a:solidFill>
                <a:highlight>
                  <a:srgbClr val="FFFF00"/>
                </a:highlight>
              </a:rPr>
              <a:t>rule out </a:t>
            </a:r>
            <a:r>
              <a:rPr lang="en-US" b="1" dirty="0">
                <a:solidFill>
                  <a:srgbClr val="00B050"/>
                </a:solidFill>
                <a:highlight>
                  <a:srgbClr val="FFFF00"/>
                </a:highlight>
              </a:rPr>
              <a:t>clinically</a:t>
            </a:r>
            <a:r>
              <a:rPr lang="en-US" dirty="0">
                <a:highlight>
                  <a:srgbClr val="FFFF00"/>
                </a:highlight>
              </a:rPr>
              <a:t> </a:t>
            </a:r>
            <a:r>
              <a:rPr lang="en-US" b="1" dirty="0">
                <a:solidFill>
                  <a:srgbClr val="00B050"/>
                </a:solidFill>
                <a:highlight>
                  <a:srgbClr val="FFFF00"/>
                </a:highlight>
              </a:rPr>
              <a:t>relevant</a:t>
            </a:r>
            <a:r>
              <a:rPr lang="en-US" dirty="0">
                <a:highlight>
                  <a:srgbClr val="FFFF00"/>
                </a:highlight>
              </a:rPr>
              <a:t> </a:t>
            </a:r>
            <a:r>
              <a:rPr lang="en-US" b="1" dirty="0">
                <a:solidFill>
                  <a:srgbClr val="00B050"/>
                </a:solidFill>
                <a:highlight>
                  <a:srgbClr val="FFFF00"/>
                </a:highlight>
              </a:rPr>
              <a:t>differences</a:t>
            </a:r>
            <a:r>
              <a:rPr lang="en-US" dirty="0">
                <a:highlight>
                  <a:srgbClr val="FFFF00"/>
                </a:highlight>
              </a:rPr>
              <a:t> </a:t>
            </a:r>
            <a:r>
              <a:rPr lang="en-US" dirty="0"/>
              <a:t>in </a:t>
            </a:r>
            <a:r>
              <a:rPr lang="en-US" b="1" dirty="0">
                <a:solidFill>
                  <a:srgbClr val="00B050"/>
                </a:solidFill>
              </a:rPr>
              <a:t>safety</a:t>
            </a:r>
            <a:r>
              <a:rPr lang="en-US" dirty="0"/>
              <a:t> or </a:t>
            </a:r>
            <a:r>
              <a:rPr lang="en-US" b="1" dirty="0">
                <a:solidFill>
                  <a:srgbClr val="00B050"/>
                </a:solidFill>
              </a:rPr>
              <a:t>efficacy</a:t>
            </a:r>
            <a:r>
              <a:rPr lang="en-US" dirty="0"/>
              <a:t> between the biosimilar and the reference medicine, and to </a:t>
            </a:r>
            <a:r>
              <a:rPr lang="en-US" b="1" dirty="0">
                <a:solidFill>
                  <a:srgbClr val="C00000"/>
                </a:solidFill>
              </a:rPr>
              <a:t>confirm</a:t>
            </a:r>
            <a:r>
              <a:rPr lang="en-US" dirty="0"/>
              <a:t> </a:t>
            </a:r>
            <a:r>
              <a:rPr lang="en-US" b="1" dirty="0">
                <a:solidFill>
                  <a:srgbClr val="00B050"/>
                </a:solidFill>
              </a:rPr>
              <a:t>biosimilarity</a:t>
            </a:r>
            <a:r>
              <a:rPr lang="en-US" dirty="0"/>
              <a:t>.</a:t>
            </a:r>
            <a:endParaRPr lang="en-CA"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40</a:t>
            </a:fld>
            <a:endParaRPr lang="en-CA"/>
          </a:p>
        </p:txBody>
      </p:sp>
    </p:spTree>
    <p:extLst>
      <p:ext uri="{BB962C8B-B14F-4D97-AF65-F5344CB8AC3E}">
        <p14:creationId xmlns:p14="http://schemas.microsoft.com/office/powerpoint/2010/main" val="1607941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Certain </a:t>
            </a:r>
            <a:r>
              <a:rPr lang="en-US" sz="3600" b="1" dirty="0">
                <a:solidFill>
                  <a:srgbClr val="C00000"/>
                </a:solidFill>
              </a:rPr>
              <a:t>key aspects </a:t>
            </a:r>
            <a:r>
              <a:rPr lang="en-US" sz="3600" dirty="0"/>
              <a:t>need to be considered for the </a:t>
            </a:r>
            <a:r>
              <a:rPr lang="en-US" sz="3600" b="1" dirty="0">
                <a:solidFill>
                  <a:srgbClr val="C00000"/>
                </a:solidFill>
                <a:highlight>
                  <a:srgbClr val="FFFF00"/>
                </a:highlight>
              </a:rPr>
              <a:t>design</a:t>
            </a:r>
            <a:r>
              <a:rPr lang="en-US" sz="3600" dirty="0"/>
              <a:t> of </a:t>
            </a:r>
            <a:r>
              <a:rPr lang="en-US" sz="3600" b="1" dirty="0">
                <a:solidFill>
                  <a:srgbClr val="C00000"/>
                </a:solidFill>
                <a:highlight>
                  <a:srgbClr val="FFFF00"/>
                </a:highlight>
              </a:rPr>
              <a:t>comparative clinical trials</a:t>
            </a:r>
            <a:r>
              <a:rPr lang="en-US" sz="3600" dirty="0"/>
              <a:t>:</a:t>
            </a:r>
            <a:endParaRPr lang="en-CA" sz="3600" dirty="0"/>
          </a:p>
        </p:txBody>
      </p:sp>
      <p:sp>
        <p:nvSpPr>
          <p:cNvPr id="3" name="Content Placeholder 2"/>
          <p:cNvSpPr>
            <a:spLocks noGrp="1"/>
          </p:cNvSpPr>
          <p:nvPr>
            <p:ph sz="half" idx="1"/>
          </p:nvPr>
        </p:nvSpPr>
        <p:spPr/>
        <p:txBody>
          <a:bodyPr>
            <a:noAutofit/>
          </a:bodyPr>
          <a:lstStyle/>
          <a:p>
            <a:pPr marL="0" indent="0" algn="just">
              <a:lnSpc>
                <a:spcPct val="110000"/>
              </a:lnSpc>
              <a:buNone/>
            </a:pPr>
            <a:r>
              <a:rPr lang="en-US" sz="2400" dirty="0"/>
              <a:t>The </a:t>
            </a:r>
            <a:r>
              <a:rPr lang="en-US" sz="2400" b="1" dirty="0">
                <a:solidFill>
                  <a:srgbClr val="00B050"/>
                </a:solidFill>
                <a:highlight>
                  <a:srgbClr val="FFFF00"/>
                </a:highlight>
              </a:rPr>
              <a:t>goal</a:t>
            </a:r>
            <a:r>
              <a:rPr lang="en-US" sz="2400" dirty="0"/>
              <a:t> is to </a:t>
            </a:r>
            <a:r>
              <a:rPr lang="en-US" sz="2400" b="1" dirty="0">
                <a:solidFill>
                  <a:srgbClr val="00B050"/>
                </a:solidFill>
                <a:highlight>
                  <a:srgbClr val="FFFF00"/>
                </a:highlight>
              </a:rPr>
              <a:t>rule</a:t>
            </a:r>
            <a:r>
              <a:rPr lang="en-US" sz="2400" dirty="0">
                <a:highlight>
                  <a:srgbClr val="FFFF00"/>
                </a:highlight>
              </a:rPr>
              <a:t> </a:t>
            </a:r>
            <a:r>
              <a:rPr lang="en-US" sz="2400" b="1" dirty="0">
                <a:solidFill>
                  <a:srgbClr val="00B050"/>
                </a:solidFill>
                <a:highlight>
                  <a:srgbClr val="FFFF00"/>
                </a:highlight>
              </a:rPr>
              <a:t>out</a:t>
            </a:r>
            <a:r>
              <a:rPr lang="en-US" sz="2400" dirty="0">
                <a:highlight>
                  <a:srgbClr val="FFFF00"/>
                </a:highlight>
              </a:rPr>
              <a:t> </a:t>
            </a:r>
            <a:r>
              <a:rPr lang="en-US" sz="2400" dirty="0"/>
              <a:t>potential product-related </a:t>
            </a:r>
            <a:r>
              <a:rPr lang="en-US" sz="2400" b="1" dirty="0">
                <a:solidFill>
                  <a:srgbClr val="00B050"/>
                </a:solidFill>
                <a:highlight>
                  <a:srgbClr val="FFFF00"/>
                </a:highlight>
              </a:rPr>
              <a:t>differences</a:t>
            </a:r>
            <a:r>
              <a:rPr lang="en-US" sz="2400" dirty="0"/>
              <a:t> that could </a:t>
            </a:r>
            <a:r>
              <a:rPr lang="en-US" sz="2400" b="1" dirty="0">
                <a:solidFill>
                  <a:srgbClr val="00B050"/>
                </a:solidFill>
                <a:highlight>
                  <a:srgbClr val="FFFF00"/>
                </a:highlight>
              </a:rPr>
              <a:t>affect</a:t>
            </a:r>
            <a:r>
              <a:rPr lang="en-US" sz="2400" dirty="0">
                <a:highlight>
                  <a:srgbClr val="FFFF00"/>
                </a:highlight>
              </a:rPr>
              <a:t> pharmacokinetics (</a:t>
            </a:r>
            <a:r>
              <a:rPr lang="en-US" sz="2400" b="1" dirty="0">
                <a:solidFill>
                  <a:srgbClr val="00B050"/>
                </a:solidFill>
                <a:highlight>
                  <a:srgbClr val="FFFF00"/>
                </a:highlight>
              </a:rPr>
              <a:t>PK</a:t>
            </a:r>
            <a:r>
              <a:rPr lang="en-US" sz="2400" dirty="0">
                <a:highlight>
                  <a:srgbClr val="FFFF00"/>
                </a:highlight>
              </a:rPr>
              <a:t>), </a:t>
            </a:r>
            <a:r>
              <a:rPr lang="en-US" sz="2400" b="1" dirty="0">
                <a:solidFill>
                  <a:srgbClr val="00B050"/>
                </a:solidFill>
                <a:highlight>
                  <a:srgbClr val="FFFF00"/>
                </a:highlight>
              </a:rPr>
              <a:t>efficacy,</a:t>
            </a:r>
            <a:r>
              <a:rPr lang="en-US" sz="2400" dirty="0">
                <a:highlight>
                  <a:srgbClr val="FFFF00"/>
                </a:highlight>
              </a:rPr>
              <a:t> or </a:t>
            </a:r>
            <a:r>
              <a:rPr lang="en-US" sz="2400" b="1" dirty="0">
                <a:solidFill>
                  <a:srgbClr val="00B050"/>
                </a:solidFill>
                <a:highlight>
                  <a:srgbClr val="FFFF00"/>
                </a:highlight>
              </a:rPr>
              <a:t>safety</a:t>
            </a:r>
            <a:r>
              <a:rPr lang="en-US" sz="2400" dirty="0">
                <a:highlight>
                  <a:srgbClr val="FFFF00"/>
                </a:highlight>
              </a:rPr>
              <a:t>, including </a:t>
            </a:r>
            <a:r>
              <a:rPr lang="en-US" sz="2400" b="1" dirty="0">
                <a:solidFill>
                  <a:srgbClr val="00B050"/>
                </a:solidFill>
                <a:highlight>
                  <a:srgbClr val="FFFF00"/>
                </a:highlight>
              </a:rPr>
              <a:t>immunogenicity</a:t>
            </a:r>
            <a:r>
              <a:rPr lang="en-US" sz="2400" dirty="0"/>
              <a:t>.</a:t>
            </a:r>
          </a:p>
          <a:p>
            <a:pPr marL="0" indent="0" algn="just">
              <a:lnSpc>
                <a:spcPct val="110000"/>
              </a:lnSpc>
              <a:buNone/>
            </a:pPr>
            <a:r>
              <a:rPr lang="en-US" sz="2400" b="1" dirty="0">
                <a:solidFill>
                  <a:srgbClr val="00B050"/>
                </a:solidFill>
              </a:rPr>
              <a:t>PK</a:t>
            </a:r>
            <a:r>
              <a:rPr lang="en-US" sz="2400" dirty="0"/>
              <a:t> studies should be conducted in a </a:t>
            </a:r>
            <a:r>
              <a:rPr lang="en-US" sz="2400" b="1" dirty="0">
                <a:solidFill>
                  <a:srgbClr val="C00000"/>
                </a:solidFill>
              </a:rPr>
              <a:t>homogeneous</a:t>
            </a:r>
            <a:r>
              <a:rPr lang="en-US" sz="2400" dirty="0"/>
              <a:t> and </a:t>
            </a:r>
            <a:r>
              <a:rPr lang="en-US" sz="2400" b="1" dirty="0">
                <a:solidFill>
                  <a:srgbClr val="C00000"/>
                </a:solidFill>
              </a:rPr>
              <a:t>sensitive</a:t>
            </a:r>
            <a:r>
              <a:rPr lang="en-US" sz="2400" dirty="0"/>
              <a:t> </a:t>
            </a:r>
            <a:r>
              <a:rPr lang="en-US" sz="2400" b="1" dirty="0">
                <a:solidFill>
                  <a:srgbClr val="00B050"/>
                </a:solidFill>
              </a:rPr>
              <a:t>population</a:t>
            </a:r>
            <a:r>
              <a:rPr lang="en-US" sz="2400" dirty="0"/>
              <a:t> (</a:t>
            </a:r>
            <a:r>
              <a:rPr lang="en-US" sz="2400" b="1" dirty="0">
                <a:solidFill>
                  <a:srgbClr val="00B050"/>
                </a:solidFill>
              </a:rPr>
              <a:t>healthy</a:t>
            </a:r>
            <a:r>
              <a:rPr lang="en-US" sz="2400" dirty="0"/>
              <a:t> volunteers or </a:t>
            </a:r>
            <a:r>
              <a:rPr lang="en-US" sz="2400" b="1" dirty="0">
                <a:solidFill>
                  <a:srgbClr val="00B050"/>
                </a:solidFill>
              </a:rPr>
              <a:t>patients</a:t>
            </a:r>
            <a:r>
              <a:rPr lang="en-US" sz="2400" dirty="0"/>
              <a:t>) to </a:t>
            </a:r>
            <a:r>
              <a:rPr lang="en-US" sz="2400" b="1" dirty="0">
                <a:solidFill>
                  <a:srgbClr val="C00000"/>
                </a:solidFill>
              </a:rPr>
              <a:t>detect</a:t>
            </a:r>
            <a:r>
              <a:rPr lang="en-US" sz="2400" dirty="0"/>
              <a:t> any possible </a:t>
            </a:r>
            <a:r>
              <a:rPr lang="en-US" sz="2400" b="1" dirty="0">
                <a:solidFill>
                  <a:srgbClr val="C00000"/>
                </a:solidFill>
              </a:rPr>
              <a:t>differences</a:t>
            </a:r>
            <a:r>
              <a:rPr lang="en-US" sz="2400" dirty="0"/>
              <a:t> between the biosimilar and its reference medicine. </a:t>
            </a:r>
          </a:p>
        </p:txBody>
      </p:sp>
      <p:sp>
        <p:nvSpPr>
          <p:cNvPr id="6" name="Content Placeholder 5"/>
          <p:cNvSpPr>
            <a:spLocks noGrp="1"/>
          </p:cNvSpPr>
          <p:nvPr>
            <p:ph sz="half" idx="2"/>
          </p:nvPr>
        </p:nvSpPr>
        <p:spPr/>
        <p:txBody>
          <a:bodyPr>
            <a:noAutofit/>
          </a:bodyPr>
          <a:lstStyle/>
          <a:p>
            <a:pPr marL="0" indent="0" algn="just">
              <a:lnSpc>
                <a:spcPct val="120000"/>
              </a:lnSpc>
              <a:buNone/>
            </a:pPr>
            <a:r>
              <a:rPr lang="en-US" sz="2400" b="1" dirty="0">
                <a:solidFill>
                  <a:srgbClr val="00B050"/>
                </a:solidFill>
              </a:rPr>
              <a:t>Healthy</a:t>
            </a:r>
            <a:r>
              <a:rPr lang="en-US" sz="2400" dirty="0"/>
              <a:t> volunteers can be </a:t>
            </a:r>
            <a:r>
              <a:rPr lang="en-US" sz="2400" b="1" dirty="0">
                <a:solidFill>
                  <a:srgbClr val="C00000"/>
                </a:solidFill>
              </a:rPr>
              <a:t>selected</a:t>
            </a:r>
          </a:p>
          <a:p>
            <a:pPr algn="just">
              <a:lnSpc>
                <a:spcPct val="120000"/>
              </a:lnSpc>
              <a:buFontTx/>
              <a:buChar char="-"/>
            </a:pPr>
            <a:r>
              <a:rPr lang="en-US" sz="2400" b="1" dirty="0">
                <a:solidFill>
                  <a:srgbClr val="C00000"/>
                </a:solidFill>
              </a:rPr>
              <a:t>If </a:t>
            </a:r>
            <a:r>
              <a:rPr lang="en-US" sz="2400" dirty="0"/>
              <a:t>they represent the </a:t>
            </a:r>
            <a:r>
              <a:rPr lang="en-US" sz="2400" b="1" dirty="0">
                <a:solidFill>
                  <a:srgbClr val="00B050"/>
                </a:solidFill>
              </a:rPr>
              <a:t>most</a:t>
            </a:r>
            <a:r>
              <a:rPr lang="en-US" sz="2400" dirty="0"/>
              <a:t> </a:t>
            </a:r>
            <a:r>
              <a:rPr lang="en-US" sz="2400" b="1" dirty="0">
                <a:solidFill>
                  <a:srgbClr val="00B050"/>
                </a:solidFill>
              </a:rPr>
              <a:t>appropriate</a:t>
            </a:r>
            <a:r>
              <a:rPr lang="en-US" sz="2400" dirty="0"/>
              <a:t> population to detect such differences </a:t>
            </a:r>
            <a:r>
              <a:rPr lang="en-US" sz="2400" b="1" u="sng" dirty="0">
                <a:solidFill>
                  <a:srgbClr val="C00000"/>
                </a:solidFill>
              </a:rPr>
              <a:t>and</a:t>
            </a:r>
          </a:p>
          <a:p>
            <a:pPr algn="just">
              <a:lnSpc>
                <a:spcPct val="120000"/>
              </a:lnSpc>
              <a:buFontTx/>
              <a:buChar char="-"/>
            </a:pPr>
            <a:r>
              <a:rPr lang="en-US" sz="2400" b="1" dirty="0">
                <a:solidFill>
                  <a:srgbClr val="C00000"/>
                </a:solidFill>
              </a:rPr>
              <a:t>if</a:t>
            </a:r>
            <a:r>
              <a:rPr lang="en-US" sz="2400" dirty="0"/>
              <a:t> the medicines’ </a:t>
            </a:r>
            <a:r>
              <a:rPr lang="en-US" sz="2400" b="1" dirty="0">
                <a:solidFill>
                  <a:srgbClr val="00B050"/>
                </a:solidFill>
              </a:rPr>
              <a:t>toxicity</a:t>
            </a:r>
            <a:r>
              <a:rPr lang="en-US" sz="2400" dirty="0"/>
              <a:t> is </a:t>
            </a:r>
            <a:r>
              <a:rPr lang="en-US" sz="2400" b="1" dirty="0">
                <a:solidFill>
                  <a:srgbClr val="C00000"/>
                </a:solidFill>
              </a:rPr>
              <a:t>not</a:t>
            </a:r>
            <a:r>
              <a:rPr lang="en-US" sz="2400" dirty="0"/>
              <a:t> a cause of </a:t>
            </a:r>
            <a:r>
              <a:rPr lang="en-US" sz="2400" b="1" dirty="0">
                <a:solidFill>
                  <a:srgbClr val="00B050"/>
                </a:solidFill>
              </a:rPr>
              <a:t>concern</a:t>
            </a:r>
            <a:r>
              <a:rPr lang="en-US" sz="2400" dirty="0"/>
              <a:t>.</a:t>
            </a:r>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41</a:t>
            </a:fld>
            <a:endParaRPr lang="en-CA"/>
          </a:p>
        </p:txBody>
      </p:sp>
    </p:spTree>
    <p:extLst>
      <p:ext uri="{BB962C8B-B14F-4D97-AF65-F5344CB8AC3E}">
        <p14:creationId xmlns:p14="http://schemas.microsoft.com/office/powerpoint/2010/main" val="1831171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Certain </a:t>
            </a:r>
            <a:r>
              <a:rPr lang="en-US" sz="3600" b="1" dirty="0">
                <a:solidFill>
                  <a:srgbClr val="C00000"/>
                </a:solidFill>
              </a:rPr>
              <a:t>key aspects </a:t>
            </a:r>
            <a:r>
              <a:rPr lang="en-US" sz="3600" dirty="0"/>
              <a:t>need to be considered for the </a:t>
            </a:r>
            <a:r>
              <a:rPr lang="en-US" sz="3600" b="1" dirty="0">
                <a:solidFill>
                  <a:srgbClr val="C00000"/>
                </a:solidFill>
                <a:highlight>
                  <a:srgbClr val="FFFF00"/>
                </a:highlight>
              </a:rPr>
              <a:t>design</a:t>
            </a:r>
            <a:r>
              <a:rPr lang="en-US" sz="3600" dirty="0"/>
              <a:t> of </a:t>
            </a:r>
            <a:r>
              <a:rPr lang="en-US" sz="3600" b="1" dirty="0">
                <a:solidFill>
                  <a:srgbClr val="C00000"/>
                </a:solidFill>
                <a:highlight>
                  <a:srgbClr val="FFFF00"/>
                </a:highlight>
              </a:rPr>
              <a:t>comparative clinical trials</a:t>
            </a:r>
            <a:r>
              <a:rPr lang="en-US" sz="3600" dirty="0"/>
              <a:t>:</a:t>
            </a:r>
            <a:endParaRPr lang="en-CA" sz="3600" dirty="0"/>
          </a:p>
        </p:txBody>
      </p:sp>
      <p:sp>
        <p:nvSpPr>
          <p:cNvPr id="3" name="Content Placeholder 2"/>
          <p:cNvSpPr>
            <a:spLocks noGrp="1"/>
          </p:cNvSpPr>
          <p:nvPr>
            <p:ph sz="half" idx="1"/>
          </p:nvPr>
        </p:nvSpPr>
        <p:spPr/>
        <p:txBody>
          <a:bodyPr>
            <a:noAutofit/>
          </a:bodyPr>
          <a:lstStyle/>
          <a:p>
            <a:pPr marL="0" indent="0" algn="just">
              <a:lnSpc>
                <a:spcPct val="100000"/>
              </a:lnSpc>
              <a:buNone/>
            </a:pPr>
            <a:r>
              <a:rPr lang="en-US" sz="2000" dirty="0"/>
              <a:t>To </a:t>
            </a:r>
            <a:r>
              <a:rPr lang="en-US" sz="2000" b="1" dirty="0">
                <a:solidFill>
                  <a:srgbClr val="0000FF"/>
                </a:solidFill>
              </a:rPr>
              <a:t>compare</a:t>
            </a:r>
            <a:r>
              <a:rPr lang="en-US" sz="2000" dirty="0"/>
              <a:t> the </a:t>
            </a:r>
            <a:r>
              <a:rPr lang="en-US" sz="2000" b="1" dirty="0">
                <a:solidFill>
                  <a:srgbClr val="0000FF"/>
                </a:solidFill>
                <a:highlight>
                  <a:srgbClr val="FFFF00"/>
                </a:highlight>
              </a:rPr>
              <a:t>pharmacological</a:t>
            </a:r>
            <a:r>
              <a:rPr lang="en-US" sz="2000" dirty="0">
                <a:highlight>
                  <a:srgbClr val="FFFF00"/>
                </a:highlight>
              </a:rPr>
              <a:t> effects</a:t>
            </a:r>
            <a:r>
              <a:rPr lang="en-US" sz="2000" dirty="0"/>
              <a:t>, a </a:t>
            </a:r>
            <a:r>
              <a:rPr lang="en-US" sz="2000" b="1" dirty="0">
                <a:solidFill>
                  <a:srgbClr val="0000FF"/>
                </a:solidFill>
              </a:rPr>
              <a:t>sensitive</a:t>
            </a:r>
            <a:r>
              <a:rPr lang="en-US" sz="2000" dirty="0"/>
              <a:t> </a:t>
            </a:r>
            <a:r>
              <a:rPr lang="en-US" sz="2000" b="1" dirty="0">
                <a:solidFill>
                  <a:srgbClr val="C00000"/>
                </a:solidFill>
              </a:rPr>
              <a:t>endpoint</a:t>
            </a:r>
            <a:r>
              <a:rPr lang="en-US" sz="2000" dirty="0"/>
              <a:t> that </a:t>
            </a:r>
            <a:r>
              <a:rPr lang="en-US" sz="2000" b="1" dirty="0">
                <a:solidFill>
                  <a:srgbClr val="0000FF"/>
                </a:solidFill>
              </a:rPr>
              <a:t>allows</a:t>
            </a:r>
            <a:r>
              <a:rPr lang="en-US" sz="2000" dirty="0"/>
              <a:t> </a:t>
            </a:r>
            <a:r>
              <a:rPr lang="en-US" sz="2000" b="1" dirty="0">
                <a:solidFill>
                  <a:srgbClr val="0000FF"/>
                </a:solidFill>
              </a:rPr>
              <a:t>detection</a:t>
            </a:r>
            <a:r>
              <a:rPr lang="en-US" sz="2000" dirty="0"/>
              <a:t> of product-specific </a:t>
            </a:r>
            <a:r>
              <a:rPr lang="en-US" sz="2000" b="1" dirty="0">
                <a:solidFill>
                  <a:srgbClr val="0000FF"/>
                </a:solidFill>
              </a:rPr>
              <a:t>differences</a:t>
            </a:r>
            <a:r>
              <a:rPr lang="en-US" sz="2000" dirty="0"/>
              <a:t> should be chosen.</a:t>
            </a:r>
            <a:endParaRPr lang="en-CA" sz="2000" dirty="0"/>
          </a:p>
          <a:p>
            <a:pPr marL="0" indent="0" algn="just">
              <a:lnSpc>
                <a:spcPct val="100000"/>
              </a:lnSpc>
              <a:buNone/>
            </a:pPr>
            <a:r>
              <a:rPr lang="en-US" sz="2000" b="1" dirty="0">
                <a:solidFill>
                  <a:srgbClr val="0000FF"/>
                </a:solidFill>
              </a:rPr>
              <a:t>Endpoints</a:t>
            </a:r>
            <a:r>
              <a:rPr lang="en-US" sz="2000" dirty="0"/>
              <a:t> measuring pharmacodynamic activity (‘</a:t>
            </a:r>
            <a:r>
              <a:rPr lang="en-US" sz="2000" b="1" dirty="0">
                <a:solidFill>
                  <a:srgbClr val="0000FF"/>
                </a:solidFill>
                <a:highlight>
                  <a:srgbClr val="FFFF00"/>
                </a:highlight>
              </a:rPr>
              <a:t>PD endpoints</a:t>
            </a:r>
            <a:r>
              <a:rPr lang="en-US" sz="2000" dirty="0"/>
              <a:t>’) can be used when </a:t>
            </a:r>
            <a:r>
              <a:rPr lang="en-US" sz="2000" b="1" dirty="0">
                <a:solidFill>
                  <a:srgbClr val="0000FF"/>
                </a:solidFill>
              </a:rPr>
              <a:t>available</a:t>
            </a:r>
            <a:r>
              <a:rPr lang="en-US" sz="2000" dirty="0"/>
              <a:t> and when </a:t>
            </a:r>
            <a:r>
              <a:rPr lang="en-US" sz="2000" b="1" dirty="0">
                <a:solidFill>
                  <a:srgbClr val="0000FF"/>
                </a:solidFill>
              </a:rPr>
              <a:t>relevant</a:t>
            </a:r>
            <a:r>
              <a:rPr lang="en-US" sz="2000" dirty="0"/>
              <a:t> for the medicine’s clinical effect. </a:t>
            </a:r>
          </a:p>
          <a:p>
            <a:pPr marL="0" indent="0" algn="just">
              <a:lnSpc>
                <a:spcPct val="100000"/>
              </a:lnSpc>
              <a:buNone/>
            </a:pPr>
            <a:r>
              <a:rPr lang="en-US" sz="2000" dirty="0"/>
              <a:t>In many settings, these endpoints are </a:t>
            </a:r>
            <a:r>
              <a:rPr lang="en-US" sz="2000" b="1" dirty="0">
                <a:solidFill>
                  <a:srgbClr val="0000FF"/>
                </a:solidFill>
              </a:rPr>
              <a:t>more</a:t>
            </a:r>
            <a:r>
              <a:rPr lang="en-US" sz="2000" dirty="0"/>
              <a:t> </a:t>
            </a:r>
            <a:r>
              <a:rPr lang="en-US" sz="2000" b="1" dirty="0">
                <a:solidFill>
                  <a:srgbClr val="0000FF"/>
                </a:solidFill>
              </a:rPr>
              <a:t>sensitive</a:t>
            </a:r>
            <a:r>
              <a:rPr lang="en-US" sz="2000" dirty="0"/>
              <a:t> than clinical outcomes to detect potential differences between a biosimilar and the reference medicine. </a:t>
            </a:r>
          </a:p>
          <a:p>
            <a:pPr marL="0" indent="0" algn="just">
              <a:lnSpc>
                <a:spcPct val="100000"/>
              </a:lnSpc>
              <a:buNone/>
            </a:pPr>
            <a:r>
              <a:rPr lang="en-US" sz="2000" dirty="0"/>
              <a:t>PD endpoints are usually </a:t>
            </a:r>
            <a:r>
              <a:rPr lang="en-US" sz="2000" b="1" dirty="0">
                <a:solidFill>
                  <a:srgbClr val="0000FF"/>
                </a:solidFill>
              </a:rPr>
              <a:t>based on </a:t>
            </a:r>
            <a:r>
              <a:rPr lang="en-US" sz="2000" b="1" dirty="0">
                <a:solidFill>
                  <a:srgbClr val="C00000"/>
                </a:solidFill>
              </a:rPr>
              <a:t>laboratory</a:t>
            </a:r>
            <a:r>
              <a:rPr lang="en-US" sz="2000" dirty="0"/>
              <a:t> </a:t>
            </a:r>
            <a:r>
              <a:rPr lang="en-US" sz="2000" b="1" dirty="0">
                <a:solidFill>
                  <a:srgbClr val="0000FF"/>
                </a:solidFill>
              </a:rPr>
              <a:t>tests</a:t>
            </a:r>
            <a:r>
              <a:rPr lang="en-US" sz="2000" dirty="0"/>
              <a:t>. </a:t>
            </a:r>
            <a:endParaRPr lang="en-CA" sz="2000" dirty="0"/>
          </a:p>
        </p:txBody>
      </p:sp>
      <p:sp>
        <p:nvSpPr>
          <p:cNvPr id="6" name="Content Placeholder 5"/>
          <p:cNvSpPr>
            <a:spLocks noGrp="1"/>
          </p:cNvSpPr>
          <p:nvPr>
            <p:ph sz="half" idx="2"/>
          </p:nvPr>
        </p:nvSpPr>
        <p:spPr/>
        <p:txBody>
          <a:bodyPr>
            <a:normAutofit fontScale="70000" lnSpcReduction="20000"/>
          </a:bodyPr>
          <a:lstStyle/>
          <a:p>
            <a:pPr marL="0" indent="0" algn="just">
              <a:lnSpc>
                <a:spcPct val="120000"/>
              </a:lnSpc>
              <a:buNone/>
            </a:pPr>
            <a:r>
              <a:rPr lang="en-US" dirty="0"/>
              <a:t>Examples include:</a:t>
            </a:r>
          </a:p>
          <a:p>
            <a:pPr algn="just">
              <a:lnSpc>
                <a:spcPct val="120000"/>
              </a:lnSpc>
            </a:pPr>
            <a:r>
              <a:rPr lang="en-US" sz="2900" b="1" dirty="0">
                <a:solidFill>
                  <a:srgbClr val="0000FF"/>
                </a:solidFill>
              </a:rPr>
              <a:t>glucose</a:t>
            </a:r>
            <a:r>
              <a:rPr lang="en-US" dirty="0"/>
              <a:t> </a:t>
            </a:r>
            <a:r>
              <a:rPr lang="en-US" sz="2900" b="1" dirty="0">
                <a:solidFill>
                  <a:srgbClr val="0000FF"/>
                </a:solidFill>
              </a:rPr>
              <a:t>infusion</a:t>
            </a:r>
            <a:r>
              <a:rPr lang="en-US" dirty="0"/>
              <a:t> </a:t>
            </a:r>
            <a:r>
              <a:rPr lang="en-US" sz="2900" b="1" dirty="0">
                <a:solidFill>
                  <a:srgbClr val="0000FF"/>
                </a:solidFill>
              </a:rPr>
              <a:t>rate</a:t>
            </a:r>
            <a:r>
              <a:rPr lang="en-US" dirty="0"/>
              <a:t> in a glucose clamp study for biosimilar insulins (</a:t>
            </a:r>
            <a:r>
              <a:rPr lang="en-US" sz="2900" b="1" dirty="0">
                <a:solidFill>
                  <a:srgbClr val="C00000"/>
                </a:solidFill>
              </a:rPr>
              <a:t>rather than </a:t>
            </a:r>
            <a:r>
              <a:rPr lang="en-US" dirty="0"/>
              <a:t>measures of </a:t>
            </a:r>
            <a:r>
              <a:rPr lang="en-US" sz="2900" b="1" dirty="0">
                <a:solidFill>
                  <a:srgbClr val="0000FF"/>
                </a:solidFill>
              </a:rPr>
              <a:t>HbA1c</a:t>
            </a:r>
            <a:r>
              <a:rPr lang="en-US" dirty="0"/>
              <a:t> or </a:t>
            </a:r>
            <a:r>
              <a:rPr lang="en-US" sz="2900" b="1" dirty="0">
                <a:solidFill>
                  <a:srgbClr val="0000FF"/>
                </a:solidFill>
              </a:rPr>
              <a:t>long-term</a:t>
            </a:r>
            <a:r>
              <a:rPr lang="en-US" dirty="0"/>
              <a:t> </a:t>
            </a:r>
            <a:r>
              <a:rPr lang="en-US" sz="2900" b="1" dirty="0">
                <a:solidFill>
                  <a:srgbClr val="0000FF"/>
                </a:solidFill>
              </a:rPr>
              <a:t>consequences</a:t>
            </a:r>
            <a:r>
              <a:rPr lang="en-US" dirty="0"/>
              <a:t> of diabetes)</a:t>
            </a:r>
          </a:p>
          <a:p>
            <a:pPr algn="just">
              <a:lnSpc>
                <a:spcPct val="120000"/>
              </a:lnSpc>
            </a:pPr>
            <a:r>
              <a:rPr lang="en-US" sz="2900" b="1" dirty="0">
                <a:solidFill>
                  <a:srgbClr val="0000FF"/>
                </a:solidFill>
              </a:rPr>
              <a:t>absolute</a:t>
            </a:r>
            <a:r>
              <a:rPr lang="en-US" dirty="0"/>
              <a:t> </a:t>
            </a:r>
            <a:r>
              <a:rPr lang="en-US" sz="2900" b="1" dirty="0">
                <a:solidFill>
                  <a:srgbClr val="0000FF"/>
                </a:solidFill>
              </a:rPr>
              <a:t>neutrophil</a:t>
            </a:r>
            <a:r>
              <a:rPr lang="en-US" dirty="0"/>
              <a:t> </a:t>
            </a:r>
            <a:r>
              <a:rPr lang="en-US" sz="2900" b="1" dirty="0">
                <a:solidFill>
                  <a:srgbClr val="0000FF"/>
                </a:solidFill>
              </a:rPr>
              <a:t>count</a:t>
            </a:r>
            <a:r>
              <a:rPr lang="en-US" dirty="0"/>
              <a:t> for biosimilar </a:t>
            </a:r>
            <a:r>
              <a:rPr lang="en-US" sz="2900" b="1" dirty="0">
                <a:solidFill>
                  <a:srgbClr val="0000FF"/>
                </a:solidFill>
              </a:rPr>
              <a:t>granulocyte-colony</a:t>
            </a:r>
            <a:r>
              <a:rPr lang="en-US" dirty="0"/>
              <a:t> stimulating factor (</a:t>
            </a:r>
            <a:r>
              <a:rPr lang="en-US" sz="2900" b="1" dirty="0">
                <a:solidFill>
                  <a:srgbClr val="C00000"/>
                </a:solidFill>
              </a:rPr>
              <a:t>rather than </a:t>
            </a:r>
            <a:r>
              <a:rPr lang="en-US" sz="2900" b="1" dirty="0">
                <a:solidFill>
                  <a:srgbClr val="0000FF"/>
                </a:solidFill>
              </a:rPr>
              <a:t>number</a:t>
            </a:r>
            <a:r>
              <a:rPr lang="en-US" dirty="0"/>
              <a:t> of </a:t>
            </a:r>
            <a:r>
              <a:rPr lang="en-US" sz="2900" b="1" dirty="0">
                <a:solidFill>
                  <a:srgbClr val="0000FF"/>
                </a:solidFill>
              </a:rPr>
              <a:t>serious</a:t>
            </a:r>
            <a:r>
              <a:rPr lang="en-US" dirty="0"/>
              <a:t> </a:t>
            </a:r>
            <a:r>
              <a:rPr lang="en-US" sz="2900" b="1" dirty="0">
                <a:solidFill>
                  <a:srgbClr val="0000FF"/>
                </a:solidFill>
              </a:rPr>
              <a:t>infections</a:t>
            </a:r>
            <a:r>
              <a:rPr lang="en-US" dirty="0"/>
              <a:t>)</a:t>
            </a:r>
          </a:p>
          <a:p>
            <a:pPr algn="just">
              <a:lnSpc>
                <a:spcPct val="120000"/>
              </a:lnSpc>
            </a:pPr>
            <a:r>
              <a:rPr lang="en-US" sz="2900" b="1" dirty="0">
                <a:solidFill>
                  <a:srgbClr val="0000FF"/>
                </a:solidFill>
              </a:rPr>
              <a:t>number</a:t>
            </a:r>
            <a:r>
              <a:rPr lang="en-US" dirty="0"/>
              <a:t> of </a:t>
            </a:r>
            <a:r>
              <a:rPr lang="en-US" sz="2900" b="1" dirty="0">
                <a:solidFill>
                  <a:srgbClr val="0000FF"/>
                </a:solidFill>
              </a:rPr>
              <a:t>oocytes</a:t>
            </a:r>
            <a:r>
              <a:rPr lang="en-US" dirty="0"/>
              <a:t> </a:t>
            </a:r>
            <a:r>
              <a:rPr lang="en-US" sz="2900" b="1" dirty="0">
                <a:solidFill>
                  <a:srgbClr val="0000FF"/>
                </a:solidFill>
              </a:rPr>
              <a:t>retrieved</a:t>
            </a:r>
            <a:r>
              <a:rPr lang="en-US" dirty="0"/>
              <a:t> during in vitro fertilization for biosimilar </a:t>
            </a:r>
            <a:r>
              <a:rPr lang="en-US" sz="2900" b="1" dirty="0">
                <a:solidFill>
                  <a:srgbClr val="0000FF"/>
                </a:solidFill>
              </a:rPr>
              <a:t>follicle-stimulating</a:t>
            </a:r>
            <a:r>
              <a:rPr lang="en-US" dirty="0"/>
              <a:t> hormone (</a:t>
            </a:r>
            <a:r>
              <a:rPr lang="en-US" sz="2900" b="1" dirty="0">
                <a:solidFill>
                  <a:srgbClr val="C00000"/>
                </a:solidFill>
              </a:rPr>
              <a:t>rather than </a:t>
            </a:r>
            <a:r>
              <a:rPr lang="en-US" sz="2900" b="1" dirty="0">
                <a:solidFill>
                  <a:srgbClr val="0000FF"/>
                </a:solidFill>
              </a:rPr>
              <a:t>pregnancies</a:t>
            </a:r>
            <a:r>
              <a:rPr lang="en-US" dirty="0"/>
              <a:t> or </a:t>
            </a:r>
            <a:r>
              <a:rPr lang="en-US" sz="2900" b="1" dirty="0">
                <a:solidFill>
                  <a:srgbClr val="0000FF"/>
                </a:solidFill>
              </a:rPr>
              <a:t>live</a:t>
            </a:r>
            <a:r>
              <a:rPr lang="en-US" dirty="0"/>
              <a:t> </a:t>
            </a:r>
            <a:r>
              <a:rPr lang="en-US" sz="2900" b="1" dirty="0">
                <a:solidFill>
                  <a:srgbClr val="0000FF"/>
                </a:solidFill>
              </a:rPr>
              <a:t>births</a:t>
            </a:r>
            <a:r>
              <a:rPr lang="en-US" dirty="0"/>
              <a:t>)</a:t>
            </a:r>
            <a:endParaRPr lang="en-CA"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42</a:t>
            </a:fld>
            <a:endParaRPr lang="en-CA"/>
          </a:p>
        </p:txBody>
      </p:sp>
    </p:spTree>
    <p:extLst>
      <p:ext uri="{BB962C8B-B14F-4D97-AF65-F5344CB8AC3E}">
        <p14:creationId xmlns:p14="http://schemas.microsoft.com/office/powerpoint/2010/main" val="197253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Certain </a:t>
            </a:r>
            <a:r>
              <a:rPr lang="en-US" sz="3600" b="1" dirty="0">
                <a:solidFill>
                  <a:srgbClr val="C00000"/>
                </a:solidFill>
              </a:rPr>
              <a:t>key aspects </a:t>
            </a:r>
            <a:r>
              <a:rPr lang="en-US" sz="3600" dirty="0"/>
              <a:t>need to be considered for the </a:t>
            </a:r>
            <a:r>
              <a:rPr lang="en-US" sz="3600" b="1" dirty="0">
                <a:solidFill>
                  <a:srgbClr val="C00000"/>
                </a:solidFill>
                <a:highlight>
                  <a:srgbClr val="FFFF00"/>
                </a:highlight>
              </a:rPr>
              <a:t>design</a:t>
            </a:r>
            <a:r>
              <a:rPr lang="en-US" sz="3600" dirty="0"/>
              <a:t> of </a:t>
            </a:r>
            <a:r>
              <a:rPr lang="en-US" sz="3600" b="1" dirty="0">
                <a:solidFill>
                  <a:srgbClr val="C00000"/>
                </a:solidFill>
                <a:highlight>
                  <a:srgbClr val="FFFF00"/>
                </a:highlight>
              </a:rPr>
              <a:t>comparative clinical trials</a:t>
            </a:r>
            <a:r>
              <a:rPr lang="en-US" sz="3600" dirty="0"/>
              <a:t>:</a:t>
            </a:r>
            <a:endParaRPr lang="en-CA" sz="3600" dirty="0"/>
          </a:p>
        </p:txBody>
      </p:sp>
      <p:sp>
        <p:nvSpPr>
          <p:cNvPr id="3" name="Content Placeholder 2"/>
          <p:cNvSpPr>
            <a:spLocks noGrp="1"/>
          </p:cNvSpPr>
          <p:nvPr>
            <p:ph idx="1"/>
          </p:nvPr>
        </p:nvSpPr>
        <p:spPr/>
        <p:txBody>
          <a:bodyPr>
            <a:normAutofit/>
          </a:bodyPr>
          <a:lstStyle/>
          <a:p>
            <a:pPr marL="0" indent="0" algn="just">
              <a:lnSpc>
                <a:spcPct val="100000"/>
              </a:lnSpc>
              <a:buNone/>
            </a:pPr>
            <a:r>
              <a:rPr lang="en-US" dirty="0"/>
              <a:t>If there are </a:t>
            </a:r>
            <a:r>
              <a:rPr lang="en-US" b="1" dirty="0">
                <a:solidFill>
                  <a:srgbClr val="C00000"/>
                </a:solidFill>
                <a:highlight>
                  <a:srgbClr val="FFFF00"/>
                </a:highlight>
              </a:rPr>
              <a:t>no</a:t>
            </a:r>
            <a:r>
              <a:rPr lang="en-US" b="1" dirty="0">
                <a:solidFill>
                  <a:srgbClr val="00B050"/>
                </a:solidFill>
                <a:highlight>
                  <a:srgbClr val="FFFF00"/>
                </a:highlight>
              </a:rPr>
              <a:t> suitable PD endpoints</a:t>
            </a:r>
            <a:r>
              <a:rPr lang="en-US" dirty="0"/>
              <a:t>, a </a:t>
            </a:r>
            <a:r>
              <a:rPr lang="en-US" b="1" dirty="0">
                <a:solidFill>
                  <a:srgbClr val="00B050"/>
                </a:solidFill>
              </a:rPr>
              <a:t>clinical</a:t>
            </a:r>
            <a:r>
              <a:rPr lang="en-US" dirty="0"/>
              <a:t> </a:t>
            </a:r>
            <a:r>
              <a:rPr lang="en-US" b="1" dirty="0">
                <a:solidFill>
                  <a:srgbClr val="C00000"/>
                </a:solidFill>
              </a:rPr>
              <a:t>efficacy</a:t>
            </a:r>
            <a:r>
              <a:rPr lang="en-US" dirty="0"/>
              <a:t> trial </a:t>
            </a:r>
            <a:r>
              <a:rPr lang="en-US" b="1" dirty="0">
                <a:solidFill>
                  <a:srgbClr val="00B050"/>
                </a:solidFill>
              </a:rPr>
              <a:t>comparing</a:t>
            </a:r>
            <a:r>
              <a:rPr lang="en-US" dirty="0"/>
              <a:t> the biosimilar and its reference medicine is generally needed. </a:t>
            </a:r>
          </a:p>
          <a:p>
            <a:pPr marL="0" indent="0" algn="just">
              <a:lnSpc>
                <a:spcPct val="100000"/>
              </a:lnSpc>
              <a:buNone/>
            </a:pPr>
            <a:r>
              <a:rPr lang="en-US" dirty="0"/>
              <a:t>This trial should be adequately </a:t>
            </a:r>
            <a:r>
              <a:rPr lang="en-US" b="1" dirty="0">
                <a:solidFill>
                  <a:srgbClr val="00B050"/>
                </a:solidFill>
              </a:rPr>
              <a:t>powered</a:t>
            </a:r>
            <a:r>
              <a:rPr lang="en-US" dirty="0"/>
              <a:t>, </a:t>
            </a:r>
            <a:r>
              <a:rPr lang="en-US" b="1" dirty="0">
                <a:solidFill>
                  <a:srgbClr val="00B050"/>
                </a:solidFill>
              </a:rPr>
              <a:t>randomized</a:t>
            </a:r>
            <a:r>
              <a:rPr lang="en-US" dirty="0"/>
              <a:t>, </a:t>
            </a:r>
            <a:r>
              <a:rPr lang="en-US" b="1" dirty="0">
                <a:solidFill>
                  <a:srgbClr val="00B050"/>
                </a:solidFill>
              </a:rPr>
              <a:t>parallel-group</a:t>
            </a:r>
            <a:r>
              <a:rPr lang="en-US" dirty="0"/>
              <a:t>, preferably </a:t>
            </a:r>
            <a:r>
              <a:rPr lang="en-US" b="1" dirty="0">
                <a:solidFill>
                  <a:srgbClr val="00B050"/>
                </a:solidFill>
              </a:rPr>
              <a:t>double-blind</a:t>
            </a:r>
            <a:r>
              <a:rPr lang="en-US" dirty="0"/>
              <a:t>, and should use </a:t>
            </a:r>
            <a:r>
              <a:rPr lang="en-US" b="1" dirty="0">
                <a:solidFill>
                  <a:srgbClr val="C00000"/>
                </a:solidFill>
                <a:highlight>
                  <a:srgbClr val="FFFF00"/>
                </a:highlight>
              </a:rPr>
              <a:t>efficacy</a:t>
            </a:r>
            <a:r>
              <a:rPr lang="en-US" dirty="0">
                <a:highlight>
                  <a:srgbClr val="FFFF00"/>
                </a:highlight>
              </a:rPr>
              <a:t> </a:t>
            </a:r>
            <a:r>
              <a:rPr lang="en-US" b="1" dirty="0">
                <a:solidFill>
                  <a:srgbClr val="C00000"/>
                </a:solidFill>
                <a:highlight>
                  <a:srgbClr val="FFFF00"/>
                </a:highlight>
              </a:rPr>
              <a:t>endpoints</a:t>
            </a:r>
            <a:r>
              <a:rPr lang="en-US" dirty="0"/>
              <a:t>. </a:t>
            </a:r>
          </a:p>
          <a:p>
            <a:pPr marL="0" indent="0" algn="just">
              <a:lnSpc>
                <a:spcPct val="100000"/>
              </a:lnSpc>
              <a:buNone/>
            </a:pPr>
            <a:r>
              <a:rPr lang="en-US" dirty="0"/>
              <a:t>These endpoints should preferably </a:t>
            </a:r>
            <a:r>
              <a:rPr lang="en-US" b="1" dirty="0">
                <a:solidFill>
                  <a:srgbClr val="00B050"/>
                </a:solidFill>
              </a:rPr>
              <a:t>measure</a:t>
            </a:r>
            <a:r>
              <a:rPr lang="en-US" dirty="0"/>
              <a:t> the </a:t>
            </a:r>
            <a:r>
              <a:rPr lang="en-US" b="1" dirty="0">
                <a:solidFill>
                  <a:srgbClr val="00B050"/>
                </a:solidFill>
              </a:rPr>
              <a:t>pharmacological</a:t>
            </a:r>
            <a:r>
              <a:rPr lang="en-US" dirty="0"/>
              <a:t> </a:t>
            </a:r>
            <a:r>
              <a:rPr lang="en-US" b="1" dirty="0">
                <a:solidFill>
                  <a:srgbClr val="00B050"/>
                </a:solidFill>
              </a:rPr>
              <a:t>activity</a:t>
            </a:r>
            <a:r>
              <a:rPr lang="en-US" dirty="0"/>
              <a:t> of the medicine and be </a:t>
            </a:r>
            <a:r>
              <a:rPr lang="en-US" b="1" dirty="0">
                <a:solidFill>
                  <a:srgbClr val="C00000"/>
                </a:solidFill>
                <a:highlight>
                  <a:srgbClr val="FFFF00"/>
                </a:highlight>
              </a:rPr>
              <a:t>less</a:t>
            </a:r>
            <a:r>
              <a:rPr lang="en-US" dirty="0">
                <a:highlight>
                  <a:srgbClr val="FFFF00"/>
                </a:highlight>
              </a:rPr>
              <a:t> </a:t>
            </a:r>
            <a:r>
              <a:rPr lang="en-US" b="1" dirty="0">
                <a:solidFill>
                  <a:srgbClr val="C00000"/>
                </a:solidFill>
                <a:highlight>
                  <a:srgbClr val="FFFF00"/>
                </a:highlight>
              </a:rPr>
              <a:t>influenced</a:t>
            </a:r>
            <a:r>
              <a:rPr lang="en-US" dirty="0">
                <a:highlight>
                  <a:srgbClr val="FFFF00"/>
                </a:highlight>
              </a:rPr>
              <a:t> by the </a:t>
            </a:r>
            <a:r>
              <a:rPr lang="en-US" b="1" dirty="0">
                <a:solidFill>
                  <a:srgbClr val="00B050"/>
                </a:solidFill>
                <a:highlight>
                  <a:srgbClr val="FFFF00"/>
                </a:highlight>
              </a:rPr>
              <a:t>patient-</a:t>
            </a:r>
            <a:r>
              <a:rPr lang="en-US" dirty="0">
                <a:highlight>
                  <a:srgbClr val="FFFF00"/>
                </a:highlight>
              </a:rPr>
              <a:t> or </a:t>
            </a:r>
            <a:r>
              <a:rPr lang="en-US" b="1" dirty="0">
                <a:solidFill>
                  <a:srgbClr val="00B050"/>
                </a:solidFill>
                <a:highlight>
                  <a:srgbClr val="FFFF00"/>
                </a:highlight>
              </a:rPr>
              <a:t>disease-related</a:t>
            </a:r>
            <a:r>
              <a:rPr lang="en-US" dirty="0">
                <a:highlight>
                  <a:srgbClr val="FFFF00"/>
                </a:highlight>
              </a:rPr>
              <a:t> factors</a:t>
            </a:r>
            <a:r>
              <a:rPr lang="en-US" dirty="0"/>
              <a:t>.</a:t>
            </a:r>
            <a:endParaRPr lang="en-CA"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43</a:t>
            </a:fld>
            <a:endParaRPr lang="en-CA"/>
          </a:p>
        </p:txBody>
      </p:sp>
    </p:spTree>
    <p:extLst>
      <p:ext uri="{BB962C8B-B14F-4D97-AF65-F5344CB8AC3E}">
        <p14:creationId xmlns:p14="http://schemas.microsoft.com/office/powerpoint/2010/main" val="1574027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Certain </a:t>
            </a:r>
            <a:r>
              <a:rPr lang="en-US" sz="3600" b="1" dirty="0">
                <a:solidFill>
                  <a:srgbClr val="C00000"/>
                </a:solidFill>
              </a:rPr>
              <a:t>key aspects </a:t>
            </a:r>
            <a:r>
              <a:rPr lang="en-US" sz="3600" dirty="0"/>
              <a:t>need to be considered for the </a:t>
            </a:r>
            <a:r>
              <a:rPr lang="en-US" sz="3600" b="1" dirty="0">
                <a:solidFill>
                  <a:srgbClr val="C00000"/>
                </a:solidFill>
                <a:highlight>
                  <a:srgbClr val="FFFF00"/>
                </a:highlight>
              </a:rPr>
              <a:t>design</a:t>
            </a:r>
            <a:r>
              <a:rPr lang="en-US" sz="3600" dirty="0"/>
              <a:t> of </a:t>
            </a:r>
            <a:r>
              <a:rPr lang="en-US" sz="3600" b="1" dirty="0">
                <a:solidFill>
                  <a:srgbClr val="C00000"/>
                </a:solidFill>
                <a:highlight>
                  <a:srgbClr val="FFFF00"/>
                </a:highlight>
              </a:rPr>
              <a:t>comparative clinical trials</a:t>
            </a:r>
            <a:r>
              <a:rPr lang="en-US" sz="3600" dirty="0"/>
              <a:t>:</a:t>
            </a:r>
            <a:endParaRPr lang="en-CA" sz="3600" dirty="0"/>
          </a:p>
        </p:txBody>
      </p:sp>
      <p:sp>
        <p:nvSpPr>
          <p:cNvPr id="3" name="Content Placeholder 2"/>
          <p:cNvSpPr>
            <a:spLocks noGrp="1"/>
          </p:cNvSpPr>
          <p:nvPr>
            <p:ph sz="half" idx="1"/>
          </p:nvPr>
        </p:nvSpPr>
        <p:spPr/>
        <p:txBody>
          <a:bodyPr>
            <a:noAutofit/>
          </a:bodyPr>
          <a:lstStyle/>
          <a:p>
            <a:pPr marL="0" indent="0" algn="just">
              <a:lnSpc>
                <a:spcPct val="100000"/>
              </a:lnSpc>
              <a:buNone/>
            </a:pPr>
            <a:r>
              <a:rPr lang="en-US" sz="2000" b="1" dirty="0">
                <a:solidFill>
                  <a:srgbClr val="0000FF"/>
                </a:solidFill>
              </a:rPr>
              <a:t>Adequate</a:t>
            </a:r>
            <a:r>
              <a:rPr lang="en-US" sz="2000" dirty="0"/>
              <a:t> </a:t>
            </a:r>
            <a:r>
              <a:rPr lang="en-US" sz="2000" b="1" dirty="0">
                <a:solidFill>
                  <a:srgbClr val="0000FF"/>
                </a:solidFill>
              </a:rPr>
              <a:t>equivalence </a:t>
            </a:r>
            <a:r>
              <a:rPr lang="en-US" sz="2000" b="1" dirty="0">
                <a:solidFill>
                  <a:srgbClr val="C00000"/>
                </a:solidFill>
                <a:highlight>
                  <a:srgbClr val="FFFF00"/>
                </a:highlight>
              </a:rPr>
              <a:t>margins</a:t>
            </a:r>
            <a:r>
              <a:rPr lang="en-US" sz="2000" b="1" dirty="0">
                <a:solidFill>
                  <a:srgbClr val="0000FF"/>
                </a:solidFill>
              </a:rPr>
              <a:t> </a:t>
            </a:r>
            <a:r>
              <a:rPr lang="en-US" sz="2000" dirty="0"/>
              <a:t>should be chosen for the </a:t>
            </a:r>
            <a:r>
              <a:rPr lang="en-US" sz="2000" b="1" dirty="0">
                <a:solidFill>
                  <a:srgbClr val="0000FF"/>
                </a:solidFill>
              </a:rPr>
              <a:t>primary </a:t>
            </a:r>
            <a:r>
              <a:rPr lang="en-US" sz="2000" b="1" dirty="0">
                <a:solidFill>
                  <a:srgbClr val="C00000"/>
                </a:solidFill>
                <a:highlight>
                  <a:srgbClr val="FFFF00"/>
                </a:highlight>
              </a:rPr>
              <a:t>efficacy</a:t>
            </a:r>
            <a:r>
              <a:rPr lang="en-US" sz="2000" b="1" dirty="0">
                <a:solidFill>
                  <a:srgbClr val="0000FF"/>
                </a:solidFill>
                <a:highlight>
                  <a:srgbClr val="FFFF00"/>
                </a:highlight>
              </a:rPr>
              <a:t> endpoint</a:t>
            </a:r>
            <a:r>
              <a:rPr lang="en-US" sz="2000" dirty="0"/>
              <a:t>. </a:t>
            </a:r>
          </a:p>
          <a:p>
            <a:pPr marL="0" indent="0" algn="just">
              <a:lnSpc>
                <a:spcPct val="100000"/>
              </a:lnSpc>
              <a:buNone/>
            </a:pPr>
            <a:r>
              <a:rPr lang="en-US" sz="2000" b="1" dirty="0">
                <a:solidFill>
                  <a:srgbClr val="0000FF"/>
                </a:solidFill>
              </a:rPr>
              <a:t>Margins</a:t>
            </a:r>
            <a:r>
              <a:rPr lang="en-US" sz="2000" dirty="0"/>
              <a:t> are established </a:t>
            </a:r>
            <a:r>
              <a:rPr lang="en-US" sz="2000" b="1" dirty="0">
                <a:solidFill>
                  <a:srgbClr val="0000FF"/>
                </a:solidFill>
                <a:highlight>
                  <a:srgbClr val="FFFF00"/>
                </a:highlight>
              </a:rPr>
              <a:t>on</a:t>
            </a:r>
            <a:r>
              <a:rPr lang="en-US" sz="2000" dirty="0">
                <a:highlight>
                  <a:srgbClr val="FFFF00"/>
                </a:highlight>
              </a:rPr>
              <a:t> the </a:t>
            </a:r>
            <a:r>
              <a:rPr lang="en-US" sz="2000" b="1" dirty="0">
                <a:solidFill>
                  <a:srgbClr val="0000FF"/>
                </a:solidFill>
                <a:highlight>
                  <a:srgbClr val="FFFF00"/>
                </a:highlight>
              </a:rPr>
              <a:t>basis</a:t>
            </a:r>
            <a:r>
              <a:rPr lang="en-US" sz="2000" dirty="0">
                <a:highlight>
                  <a:srgbClr val="FFFF00"/>
                </a:highlight>
              </a:rPr>
              <a:t> of </a:t>
            </a:r>
            <a:r>
              <a:rPr lang="en-US" sz="2000" b="1" dirty="0">
                <a:solidFill>
                  <a:srgbClr val="0000FF"/>
                </a:solidFill>
                <a:highlight>
                  <a:srgbClr val="FFFF00"/>
                </a:highlight>
              </a:rPr>
              <a:t>knowledge</a:t>
            </a:r>
            <a:r>
              <a:rPr lang="en-US" sz="2000" dirty="0">
                <a:highlight>
                  <a:srgbClr val="FFFF00"/>
                </a:highlight>
              </a:rPr>
              <a:t> of </a:t>
            </a:r>
            <a:r>
              <a:rPr lang="en-US" sz="2000" b="1" dirty="0">
                <a:solidFill>
                  <a:srgbClr val="0000FF"/>
                </a:solidFill>
                <a:highlight>
                  <a:srgbClr val="FFFF00"/>
                </a:highlight>
              </a:rPr>
              <a:t>efficacy</a:t>
            </a:r>
            <a:r>
              <a:rPr lang="en-US" sz="2000" dirty="0">
                <a:highlight>
                  <a:srgbClr val="FFFF00"/>
                </a:highlight>
              </a:rPr>
              <a:t> with the </a:t>
            </a:r>
            <a:r>
              <a:rPr lang="en-US" sz="2000" b="1" dirty="0">
                <a:solidFill>
                  <a:srgbClr val="0000FF"/>
                </a:solidFill>
                <a:highlight>
                  <a:srgbClr val="FFFF00"/>
                </a:highlight>
              </a:rPr>
              <a:t>reference</a:t>
            </a:r>
            <a:r>
              <a:rPr lang="en-US" sz="2000" dirty="0">
                <a:highlight>
                  <a:srgbClr val="FFFF00"/>
                </a:highlight>
              </a:rPr>
              <a:t> </a:t>
            </a:r>
            <a:r>
              <a:rPr lang="en-US" sz="2000" dirty="0"/>
              <a:t>medicine, as well as on </a:t>
            </a:r>
            <a:r>
              <a:rPr lang="en-US" sz="2000" b="1" dirty="0">
                <a:solidFill>
                  <a:srgbClr val="0000FF"/>
                </a:solidFill>
              </a:rPr>
              <a:t>clinical</a:t>
            </a:r>
            <a:r>
              <a:rPr lang="en-US" sz="2000" dirty="0"/>
              <a:t> </a:t>
            </a:r>
            <a:r>
              <a:rPr lang="en-US" sz="2000" b="1" dirty="0">
                <a:solidFill>
                  <a:srgbClr val="0000FF"/>
                </a:solidFill>
              </a:rPr>
              <a:t>judgment</a:t>
            </a:r>
            <a:r>
              <a:rPr lang="en-US" sz="2000" dirty="0"/>
              <a:t>. </a:t>
            </a:r>
          </a:p>
          <a:p>
            <a:pPr marL="0" indent="0" algn="just">
              <a:lnSpc>
                <a:spcPct val="100000"/>
              </a:lnSpc>
              <a:buNone/>
            </a:pPr>
            <a:r>
              <a:rPr lang="en-US" sz="2000" b="1" dirty="0">
                <a:solidFill>
                  <a:srgbClr val="0000FF"/>
                </a:solidFill>
              </a:rPr>
              <a:t>Equivalence</a:t>
            </a:r>
            <a:r>
              <a:rPr lang="en-US" sz="2000" dirty="0"/>
              <a:t> </a:t>
            </a:r>
            <a:r>
              <a:rPr lang="en-US" sz="2000" b="1" dirty="0">
                <a:solidFill>
                  <a:srgbClr val="0000FF"/>
                </a:solidFill>
              </a:rPr>
              <a:t>margins</a:t>
            </a:r>
            <a:r>
              <a:rPr lang="en-US" sz="2000" dirty="0"/>
              <a:t> are set </a:t>
            </a:r>
            <a:r>
              <a:rPr lang="en-US" sz="2000" b="1" dirty="0">
                <a:solidFill>
                  <a:srgbClr val="0000FF"/>
                </a:solidFill>
              </a:rPr>
              <a:t>specifically</a:t>
            </a:r>
            <a:r>
              <a:rPr lang="en-US" sz="2000" dirty="0"/>
              <a:t> for the </a:t>
            </a:r>
            <a:r>
              <a:rPr lang="en-US" sz="2000" b="1" dirty="0">
                <a:solidFill>
                  <a:srgbClr val="0000FF"/>
                </a:solidFill>
              </a:rPr>
              <a:t>indication</a:t>
            </a:r>
            <a:r>
              <a:rPr lang="en-US" sz="2000" dirty="0"/>
              <a:t> studied and </a:t>
            </a:r>
            <a:r>
              <a:rPr lang="en-US" sz="2000" b="1" dirty="0">
                <a:solidFill>
                  <a:srgbClr val="0000FF"/>
                </a:solidFill>
              </a:rPr>
              <a:t>depend</a:t>
            </a:r>
            <a:r>
              <a:rPr lang="en-US" sz="2000" dirty="0"/>
              <a:t> on the </a:t>
            </a:r>
            <a:r>
              <a:rPr lang="en-US" sz="2000" b="1" dirty="0">
                <a:solidFill>
                  <a:srgbClr val="0000FF"/>
                </a:solidFill>
              </a:rPr>
              <a:t>endpoint</a:t>
            </a:r>
            <a:r>
              <a:rPr lang="en-US" sz="2000" dirty="0"/>
              <a:t> chosen. </a:t>
            </a:r>
          </a:p>
          <a:p>
            <a:pPr marL="0" indent="0" algn="just">
              <a:lnSpc>
                <a:spcPct val="100000"/>
              </a:lnSpc>
              <a:buNone/>
            </a:pPr>
            <a:r>
              <a:rPr lang="en-US" sz="2000" dirty="0"/>
              <a:t>They should represent the </a:t>
            </a:r>
            <a:r>
              <a:rPr lang="en-US" sz="2000" b="1" dirty="0">
                <a:solidFill>
                  <a:srgbClr val="0000FF"/>
                </a:solidFill>
                <a:highlight>
                  <a:srgbClr val="FFFF00"/>
                </a:highlight>
              </a:rPr>
              <a:t>largest</a:t>
            </a:r>
            <a:r>
              <a:rPr lang="en-US" sz="2000" dirty="0">
                <a:highlight>
                  <a:srgbClr val="FFFF00"/>
                </a:highlight>
              </a:rPr>
              <a:t> </a:t>
            </a:r>
            <a:r>
              <a:rPr lang="en-US" sz="2000" b="1" dirty="0">
                <a:solidFill>
                  <a:srgbClr val="0000FF"/>
                </a:solidFill>
                <a:highlight>
                  <a:srgbClr val="FFFF00"/>
                </a:highlight>
              </a:rPr>
              <a:t>difference</a:t>
            </a:r>
            <a:r>
              <a:rPr lang="en-US" sz="2000" dirty="0">
                <a:highlight>
                  <a:srgbClr val="FFFF00"/>
                </a:highlight>
              </a:rPr>
              <a:t> in </a:t>
            </a:r>
            <a:r>
              <a:rPr lang="en-US" sz="2000" b="1" dirty="0">
                <a:solidFill>
                  <a:srgbClr val="0000FF"/>
                </a:solidFill>
                <a:highlight>
                  <a:srgbClr val="FFFF00"/>
                </a:highlight>
              </a:rPr>
              <a:t>efficacy</a:t>
            </a:r>
            <a:r>
              <a:rPr lang="en-US" sz="2000" dirty="0">
                <a:highlight>
                  <a:srgbClr val="FFFF00"/>
                </a:highlight>
              </a:rPr>
              <a:t> </a:t>
            </a:r>
            <a:r>
              <a:rPr lang="en-US" sz="2000" dirty="0"/>
              <a:t>that would </a:t>
            </a:r>
            <a:r>
              <a:rPr lang="en-US" sz="2000" b="1" dirty="0">
                <a:solidFill>
                  <a:srgbClr val="0000FF"/>
                </a:solidFill>
                <a:highlight>
                  <a:srgbClr val="FFFF00"/>
                </a:highlight>
              </a:rPr>
              <a:t>not</a:t>
            </a:r>
            <a:r>
              <a:rPr lang="en-US" sz="2000" dirty="0">
                <a:highlight>
                  <a:srgbClr val="FFFF00"/>
                </a:highlight>
              </a:rPr>
              <a:t> </a:t>
            </a:r>
            <a:r>
              <a:rPr lang="en-US" sz="2000" b="1" dirty="0">
                <a:solidFill>
                  <a:srgbClr val="0000FF"/>
                </a:solidFill>
                <a:highlight>
                  <a:srgbClr val="FFFF00"/>
                </a:highlight>
              </a:rPr>
              <a:t>matter</a:t>
            </a:r>
            <a:r>
              <a:rPr lang="en-US" sz="2000" dirty="0">
                <a:highlight>
                  <a:srgbClr val="FFFF00"/>
                </a:highlight>
              </a:rPr>
              <a:t> in </a:t>
            </a:r>
            <a:r>
              <a:rPr lang="en-US" sz="2000" b="1" dirty="0">
                <a:solidFill>
                  <a:srgbClr val="0000FF"/>
                </a:solidFill>
                <a:highlight>
                  <a:srgbClr val="FFFF00"/>
                </a:highlight>
              </a:rPr>
              <a:t>clinical</a:t>
            </a:r>
            <a:r>
              <a:rPr lang="en-US" sz="2000" dirty="0">
                <a:highlight>
                  <a:srgbClr val="FFFF00"/>
                </a:highlight>
              </a:rPr>
              <a:t> practice</a:t>
            </a:r>
            <a:r>
              <a:rPr lang="en-US" sz="2000" dirty="0"/>
              <a:t>; </a:t>
            </a:r>
            <a:r>
              <a:rPr lang="en-US" sz="2000" b="1" dirty="0">
                <a:solidFill>
                  <a:srgbClr val="0000FF"/>
                </a:solidFill>
              </a:rPr>
              <a:t>treatment</a:t>
            </a:r>
            <a:r>
              <a:rPr lang="en-US" sz="2000" dirty="0"/>
              <a:t> </a:t>
            </a:r>
            <a:r>
              <a:rPr lang="en-US" sz="2000" b="1" dirty="0">
                <a:solidFill>
                  <a:srgbClr val="0000FF"/>
                </a:solidFill>
              </a:rPr>
              <a:t>differences</a:t>
            </a:r>
            <a:r>
              <a:rPr lang="en-US" sz="2000" dirty="0"/>
              <a:t> </a:t>
            </a:r>
            <a:r>
              <a:rPr lang="en-US" sz="2000" b="1" dirty="0">
                <a:solidFill>
                  <a:srgbClr val="C00000"/>
                </a:solidFill>
              </a:rPr>
              <a:t>within</a:t>
            </a:r>
            <a:r>
              <a:rPr lang="en-US" sz="2000" dirty="0"/>
              <a:t> this </a:t>
            </a:r>
            <a:r>
              <a:rPr lang="en-US" sz="2000" b="1" dirty="0">
                <a:solidFill>
                  <a:srgbClr val="0000FF"/>
                </a:solidFill>
              </a:rPr>
              <a:t>range</a:t>
            </a:r>
            <a:r>
              <a:rPr lang="en-US" sz="2000" dirty="0"/>
              <a:t> would thus be </a:t>
            </a:r>
            <a:r>
              <a:rPr lang="en-US" sz="2000" b="1" dirty="0">
                <a:solidFill>
                  <a:srgbClr val="C00000"/>
                </a:solidFill>
              </a:rPr>
              <a:t>acceptable</a:t>
            </a:r>
            <a:r>
              <a:rPr lang="en-US" sz="2000" dirty="0"/>
              <a:t> because they have </a:t>
            </a:r>
            <a:r>
              <a:rPr lang="en-US" sz="2000" b="1" dirty="0">
                <a:solidFill>
                  <a:srgbClr val="C00000"/>
                </a:solidFill>
              </a:rPr>
              <a:t>no</a:t>
            </a:r>
            <a:r>
              <a:rPr lang="en-US" sz="2000" dirty="0"/>
              <a:t> </a:t>
            </a:r>
            <a:r>
              <a:rPr lang="en-US" sz="2000" b="1" dirty="0">
                <a:solidFill>
                  <a:srgbClr val="0000FF"/>
                </a:solidFill>
              </a:rPr>
              <a:t>clinical</a:t>
            </a:r>
            <a:r>
              <a:rPr lang="en-US" sz="2000" dirty="0"/>
              <a:t> </a:t>
            </a:r>
            <a:r>
              <a:rPr lang="en-US" sz="2000" b="1" dirty="0">
                <a:solidFill>
                  <a:srgbClr val="0000FF"/>
                </a:solidFill>
              </a:rPr>
              <a:t>relevance</a:t>
            </a:r>
            <a:r>
              <a:rPr lang="en-US" sz="2000" dirty="0"/>
              <a:t>. </a:t>
            </a:r>
          </a:p>
        </p:txBody>
      </p:sp>
      <p:sp>
        <p:nvSpPr>
          <p:cNvPr id="6" name="Content Placeholder 5"/>
          <p:cNvSpPr>
            <a:spLocks noGrp="1"/>
          </p:cNvSpPr>
          <p:nvPr>
            <p:ph sz="half" idx="2"/>
          </p:nvPr>
        </p:nvSpPr>
        <p:spPr/>
        <p:txBody>
          <a:bodyPr>
            <a:normAutofit/>
          </a:bodyPr>
          <a:lstStyle/>
          <a:p>
            <a:pPr marL="0" indent="0" algn="just">
              <a:lnSpc>
                <a:spcPct val="100000"/>
              </a:lnSpc>
              <a:buNone/>
            </a:pPr>
            <a:r>
              <a:rPr lang="en-US" sz="2000" dirty="0"/>
              <a:t>The principles of </a:t>
            </a:r>
            <a:r>
              <a:rPr lang="en-US" sz="2000" b="1" dirty="0">
                <a:solidFill>
                  <a:srgbClr val="0000FF"/>
                </a:solidFill>
              </a:rPr>
              <a:t>selecting</a:t>
            </a:r>
            <a:r>
              <a:rPr lang="en-US" sz="2000" dirty="0"/>
              <a:t> equivalence </a:t>
            </a:r>
            <a:r>
              <a:rPr lang="en-US" sz="2000" b="1" dirty="0">
                <a:solidFill>
                  <a:srgbClr val="0000FF"/>
                </a:solidFill>
              </a:rPr>
              <a:t>margins</a:t>
            </a:r>
            <a:r>
              <a:rPr lang="en-US" sz="2000" dirty="0"/>
              <a:t> are </a:t>
            </a:r>
            <a:r>
              <a:rPr lang="en-US" sz="2000" b="1" dirty="0">
                <a:solidFill>
                  <a:srgbClr val="0000FF"/>
                </a:solidFill>
                <a:highlight>
                  <a:srgbClr val="FFFF00"/>
                </a:highlight>
              </a:rPr>
              <a:t>not</a:t>
            </a:r>
            <a:r>
              <a:rPr lang="en-US" sz="2000" dirty="0">
                <a:highlight>
                  <a:srgbClr val="FFFF00"/>
                </a:highlight>
              </a:rPr>
              <a:t> </a:t>
            </a:r>
            <a:r>
              <a:rPr lang="en-US" sz="2000" b="1" dirty="0">
                <a:solidFill>
                  <a:srgbClr val="0000FF"/>
                </a:solidFill>
                <a:highlight>
                  <a:srgbClr val="FFFF00"/>
                </a:highlight>
              </a:rPr>
              <a:t>unique</a:t>
            </a:r>
            <a:r>
              <a:rPr lang="en-US" sz="2000" dirty="0">
                <a:highlight>
                  <a:srgbClr val="FFFF00"/>
                </a:highlight>
              </a:rPr>
              <a:t> </a:t>
            </a:r>
            <a:r>
              <a:rPr lang="en-US" sz="2000" b="1" dirty="0">
                <a:solidFill>
                  <a:srgbClr val="0000FF"/>
                </a:solidFill>
                <a:highlight>
                  <a:srgbClr val="FFFF00"/>
                </a:highlight>
              </a:rPr>
              <a:t>to</a:t>
            </a:r>
            <a:r>
              <a:rPr lang="en-US" sz="2000" dirty="0">
                <a:highlight>
                  <a:srgbClr val="FFFF00"/>
                </a:highlight>
              </a:rPr>
              <a:t> </a:t>
            </a:r>
            <a:r>
              <a:rPr lang="en-US" sz="2000" b="1" dirty="0">
                <a:solidFill>
                  <a:srgbClr val="0000FF"/>
                </a:solidFill>
                <a:highlight>
                  <a:srgbClr val="FFFF00"/>
                </a:highlight>
              </a:rPr>
              <a:t>biosimilar</a:t>
            </a:r>
            <a:r>
              <a:rPr lang="en-US" sz="2000" dirty="0">
                <a:highlight>
                  <a:srgbClr val="FFFF00"/>
                </a:highlight>
              </a:rPr>
              <a:t> </a:t>
            </a:r>
            <a:r>
              <a:rPr lang="en-US" sz="2000" dirty="0"/>
              <a:t>testing: </a:t>
            </a:r>
          </a:p>
          <a:p>
            <a:pPr algn="just">
              <a:lnSpc>
                <a:spcPct val="100000"/>
              </a:lnSpc>
            </a:pPr>
            <a:r>
              <a:rPr lang="en-US" sz="2000" dirty="0"/>
              <a:t>they are </a:t>
            </a:r>
            <a:r>
              <a:rPr lang="en-US" sz="2000" b="1" dirty="0">
                <a:solidFill>
                  <a:srgbClr val="0000FF"/>
                </a:solidFill>
              </a:rPr>
              <a:t>routinely</a:t>
            </a:r>
            <a:r>
              <a:rPr lang="en-US" sz="2000" dirty="0"/>
              <a:t> </a:t>
            </a:r>
            <a:r>
              <a:rPr lang="en-US" sz="2000" b="1" dirty="0">
                <a:solidFill>
                  <a:srgbClr val="0000FF"/>
                </a:solidFill>
              </a:rPr>
              <a:t>used</a:t>
            </a:r>
            <a:r>
              <a:rPr lang="en-US" sz="2000" dirty="0"/>
              <a:t> in </a:t>
            </a:r>
            <a:r>
              <a:rPr lang="en-US" sz="2000" b="1" dirty="0">
                <a:solidFill>
                  <a:srgbClr val="0000FF"/>
                </a:solidFill>
              </a:rPr>
              <a:t>clinical</a:t>
            </a:r>
            <a:r>
              <a:rPr lang="en-US" sz="2000" dirty="0"/>
              <a:t> </a:t>
            </a:r>
            <a:r>
              <a:rPr lang="en-US" sz="2000" b="1" dirty="0">
                <a:solidFill>
                  <a:srgbClr val="0000FF"/>
                </a:solidFill>
              </a:rPr>
              <a:t>trials</a:t>
            </a:r>
            <a:r>
              <a:rPr lang="en-US" sz="2000" dirty="0"/>
              <a:t> when </a:t>
            </a:r>
            <a:r>
              <a:rPr lang="en-US" sz="2000" b="1" dirty="0">
                <a:solidFill>
                  <a:srgbClr val="0000FF"/>
                </a:solidFill>
              </a:rPr>
              <a:t>comparing</a:t>
            </a:r>
            <a:r>
              <a:rPr lang="en-US" sz="2000" dirty="0"/>
              <a:t> </a:t>
            </a:r>
            <a:r>
              <a:rPr lang="en-US" sz="2000" dirty="0">
                <a:highlight>
                  <a:srgbClr val="FFFF00"/>
                </a:highlight>
              </a:rPr>
              <a:t>treatment </a:t>
            </a:r>
            <a:r>
              <a:rPr lang="en-US" sz="2000" b="1" dirty="0">
                <a:solidFill>
                  <a:srgbClr val="0000FF"/>
                </a:solidFill>
                <a:highlight>
                  <a:srgbClr val="FFFF00"/>
                </a:highlight>
              </a:rPr>
              <a:t>alternatives</a:t>
            </a:r>
            <a:r>
              <a:rPr lang="en-US" sz="2000" dirty="0"/>
              <a:t>, or when comparing the same medicine </a:t>
            </a:r>
            <a:r>
              <a:rPr lang="en-US" sz="2000" b="1" dirty="0">
                <a:solidFill>
                  <a:srgbClr val="0000FF"/>
                </a:solidFill>
              </a:rPr>
              <a:t>before</a:t>
            </a:r>
            <a:r>
              <a:rPr lang="en-US" sz="2000" dirty="0"/>
              <a:t> and </a:t>
            </a:r>
            <a:r>
              <a:rPr lang="en-US" sz="2000" b="1" dirty="0">
                <a:solidFill>
                  <a:srgbClr val="0000FF"/>
                </a:solidFill>
              </a:rPr>
              <a:t>after</a:t>
            </a:r>
            <a:r>
              <a:rPr lang="en-US" sz="2000" dirty="0"/>
              <a:t> </a:t>
            </a:r>
            <a:r>
              <a:rPr lang="en-US" sz="2000" dirty="0">
                <a:highlight>
                  <a:srgbClr val="FFFF00"/>
                </a:highlight>
              </a:rPr>
              <a:t>manufacturing </a:t>
            </a:r>
            <a:r>
              <a:rPr lang="en-US" sz="2000" b="1" dirty="0">
                <a:solidFill>
                  <a:srgbClr val="0000FF"/>
                </a:solidFill>
                <a:highlight>
                  <a:srgbClr val="FFFF00"/>
                </a:highlight>
              </a:rPr>
              <a:t>changes</a:t>
            </a:r>
            <a:r>
              <a:rPr lang="en-US" sz="2000" dirty="0">
                <a:highlight>
                  <a:srgbClr val="FFFF00"/>
                </a:highlight>
              </a:rPr>
              <a:t> </a:t>
            </a:r>
            <a:r>
              <a:rPr lang="en-US" sz="2000" dirty="0"/>
              <a:t>that may have a clinical effect.</a:t>
            </a:r>
          </a:p>
          <a:p>
            <a:pPr marL="0" indent="0" algn="just">
              <a:lnSpc>
                <a:spcPct val="100000"/>
              </a:lnSpc>
              <a:buNone/>
            </a:pPr>
            <a:r>
              <a:rPr lang="en-US" sz="2000" dirty="0"/>
              <a:t>As for all clinical trials, </a:t>
            </a:r>
            <a:r>
              <a:rPr lang="en-US" sz="2000" b="1" dirty="0">
                <a:solidFill>
                  <a:srgbClr val="0000FF"/>
                </a:solidFill>
              </a:rPr>
              <a:t>legal</a:t>
            </a:r>
            <a:r>
              <a:rPr lang="en-US" sz="2000" dirty="0"/>
              <a:t> </a:t>
            </a:r>
            <a:r>
              <a:rPr lang="en-US" sz="2000" b="1" dirty="0">
                <a:solidFill>
                  <a:srgbClr val="0000FF"/>
                </a:solidFill>
              </a:rPr>
              <a:t>requirements</a:t>
            </a:r>
            <a:r>
              <a:rPr lang="en-US" sz="2000" dirty="0"/>
              <a:t> (e.g., </a:t>
            </a:r>
            <a:r>
              <a:rPr lang="en-US" sz="2000" b="1" dirty="0">
                <a:solidFill>
                  <a:srgbClr val="0000FF"/>
                </a:solidFill>
                <a:highlight>
                  <a:srgbClr val="FFFF00"/>
                </a:highlight>
              </a:rPr>
              <a:t>Good</a:t>
            </a:r>
            <a:r>
              <a:rPr lang="en-US" sz="2000" dirty="0">
                <a:highlight>
                  <a:srgbClr val="FFFF00"/>
                </a:highlight>
              </a:rPr>
              <a:t> </a:t>
            </a:r>
            <a:r>
              <a:rPr lang="en-US" sz="2000" b="1" dirty="0">
                <a:solidFill>
                  <a:srgbClr val="0000FF"/>
                </a:solidFill>
                <a:highlight>
                  <a:srgbClr val="FFFF00"/>
                </a:highlight>
              </a:rPr>
              <a:t>Clinical</a:t>
            </a:r>
            <a:r>
              <a:rPr lang="en-US" sz="2000" dirty="0">
                <a:highlight>
                  <a:srgbClr val="FFFF00"/>
                </a:highlight>
              </a:rPr>
              <a:t> </a:t>
            </a:r>
            <a:r>
              <a:rPr lang="en-US" sz="2000" b="1" dirty="0">
                <a:solidFill>
                  <a:srgbClr val="0000FF"/>
                </a:solidFill>
                <a:highlight>
                  <a:srgbClr val="FFFF00"/>
                </a:highlight>
              </a:rPr>
              <a:t>Practice</a:t>
            </a:r>
            <a:r>
              <a:rPr lang="en-US" sz="2000" dirty="0"/>
              <a:t>) have to be met.</a:t>
            </a:r>
            <a:endParaRPr lang="en-CA" sz="2000"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44</a:t>
            </a:fld>
            <a:endParaRPr lang="en-CA"/>
          </a:p>
        </p:txBody>
      </p:sp>
    </p:spTree>
    <p:extLst>
      <p:ext uri="{BB962C8B-B14F-4D97-AF65-F5344CB8AC3E}">
        <p14:creationId xmlns:p14="http://schemas.microsoft.com/office/powerpoint/2010/main" val="1103736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45</a:t>
            </a:fld>
            <a:endParaRPr lang="en-CA"/>
          </a:p>
        </p:txBody>
      </p:sp>
      <p:pic>
        <p:nvPicPr>
          <p:cNvPr id="6" name="Picture 5"/>
          <p:cNvPicPr>
            <a:picLocks noChangeAspect="1"/>
          </p:cNvPicPr>
          <p:nvPr/>
        </p:nvPicPr>
        <p:blipFill>
          <a:blip r:embed="rId2"/>
          <a:stretch>
            <a:fillRect/>
          </a:stretch>
        </p:blipFill>
        <p:spPr>
          <a:xfrm>
            <a:off x="904150" y="809259"/>
            <a:ext cx="10383699" cy="5239481"/>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BC882A37-AF78-4947-3184-2B3169A79828}"/>
                  </a:ext>
                </a:extLst>
              </p14:cNvPr>
              <p14:cNvContentPartPr/>
              <p14:nvPr/>
            </p14:nvContentPartPr>
            <p14:xfrm>
              <a:off x="4351600" y="1142880"/>
              <a:ext cx="601200" cy="36000"/>
            </p14:xfrm>
          </p:contentPart>
        </mc:Choice>
        <mc:Fallback xmlns="">
          <p:pic>
            <p:nvPicPr>
              <p:cNvPr id="3" name="Ink 2">
                <a:extLst>
                  <a:ext uri="{FF2B5EF4-FFF2-40B4-BE49-F238E27FC236}">
                    <a16:creationId xmlns:a16="http://schemas.microsoft.com/office/drawing/2014/main" id="{BC882A37-AF78-4947-3184-2B3169A79828}"/>
                  </a:ext>
                </a:extLst>
              </p:cNvPr>
              <p:cNvPicPr/>
              <p:nvPr/>
            </p:nvPicPr>
            <p:blipFill>
              <a:blip r:embed="rId7"/>
              <a:stretch>
                <a:fillRect/>
              </a:stretch>
            </p:blipFill>
            <p:spPr>
              <a:xfrm>
                <a:off x="4297600" y="1034880"/>
                <a:ext cx="7088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3E50972C-1F28-81E4-178A-35927C1E7919}"/>
                  </a:ext>
                </a:extLst>
              </p14:cNvPr>
              <p14:cNvContentPartPr/>
              <p14:nvPr/>
            </p14:nvContentPartPr>
            <p14:xfrm>
              <a:off x="5579200" y="1083120"/>
              <a:ext cx="499320" cy="44640"/>
            </p14:xfrm>
          </p:contentPart>
        </mc:Choice>
        <mc:Fallback xmlns="">
          <p:pic>
            <p:nvPicPr>
              <p:cNvPr id="7" name="Ink 6">
                <a:extLst>
                  <a:ext uri="{FF2B5EF4-FFF2-40B4-BE49-F238E27FC236}">
                    <a16:creationId xmlns:a16="http://schemas.microsoft.com/office/drawing/2014/main" id="{3E50972C-1F28-81E4-178A-35927C1E7919}"/>
                  </a:ext>
                </a:extLst>
              </p:cNvPr>
              <p:cNvPicPr/>
              <p:nvPr/>
            </p:nvPicPr>
            <p:blipFill>
              <a:blip r:embed="rId9"/>
              <a:stretch>
                <a:fillRect/>
              </a:stretch>
            </p:blipFill>
            <p:spPr>
              <a:xfrm>
                <a:off x="5525200" y="975480"/>
                <a:ext cx="6069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19084F1D-AD3A-9AD6-F65F-BC281328CFB4}"/>
                  </a:ext>
                </a:extLst>
              </p14:cNvPr>
              <p14:cNvContentPartPr/>
              <p14:nvPr/>
            </p14:nvContentPartPr>
            <p14:xfrm>
              <a:off x="6417280" y="1116240"/>
              <a:ext cx="1379880" cy="10440"/>
            </p14:xfrm>
          </p:contentPart>
        </mc:Choice>
        <mc:Fallback xmlns="">
          <p:pic>
            <p:nvPicPr>
              <p:cNvPr id="8" name="Ink 7">
                <a:extLst>
                  <a:ext uri="{FF2B5EF4-FFF2-40B4-BE49-F238E27FC236}">
                    <a16:creationId xmlns:a16="http://schemas.microsoft.com/office/drawing/2014/main" id="{19084F1D-AD3A-9AD6-F65F-BC281328CFB4}"/>
                  </a:ext>
                </a:extLst>
              </p:cNvPr>
              <p:cNvPicPr/>
              <p:nvPr/>
            </p:nvPicPr>
            <p:blipFill>
              <a:blip r:embed="rId11"/>
              <a:stretch>
                <a:fillRect/>
              </a:stretch>
            </p:blipFill>
            <p:spPr>
              <a:xfrm>
                <a:off x="6363640" y="1008240"/>
                <a:ext cx="14875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3D4521E2-4A29-8E80-FF6B-3A77C93E3CE3}"/>
                  </a:ext>
                </a:extLst>
              </p14:cNvPr>
              <p14:cNvContentPartPr/>
              <p14:nvPr/>
            </p14:nvContentPartPr>
            <p14:xfrm>
              <a:off x="1134280" y="1989240"/>
              <a:ext cx="1269720" cy="34560"/>
            </p14:xfrm>
          </p:contentPart>
        </mc:Choice>
        <mc:Fallback xmlns="">
          <p:pic>
            <p:nvPicPr>
              <p:cNvPr id="9" name="Ink 8">
                <a:extLst>
                  <a:ext uri="{FF2B5EF4-FFF2-40B4-BE49-F238E27FC236}">
                    <a16:creationId xmlns:a16="http://schemas.microsoft.com/office/drawing/2014/main" id="{3D4521E2-4A29-8E80-FF6B-3A77C93E3CE3}"/>
                  </a:ext>
                </a:extLst>
              </p:cNvPr>
              <p:cNvPicPr/>
              <p:nvPr/>
            </p:nvPicPr>
            <p:blipFill>
              <a:blip r:embed="rId13"/>
              <a:stretch>
                <a:fillRect/>
              </a:stretch>
            </p:blipFill>
            <p:spPr>
              <a:xfrm>
                <a:off x="1080280" y="1881240"/>
                <a:ext cx="13773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7B27D973-F878-978F-D193-2C0AC7A25674}"/>
                  </a:ext>
                </a:extLst>
              </p14:cNvPr>
              <p14:cNvContentPartPr/>
              <p14:nvPr/>
            </p14:nvContentPartPr>
            <p14:xfrm>
              <a:off x="4309120" y="1948920"/>
              <a:ext cx="1159560" cy="49320"/>
            </p14:xfrm>
          </p:contentPart>
        </mc:Choice>
        <mc:Fallback xmlns="">
          <p:pic>
            <p:nvPicPr>
              <p:cNvPr id="10" name="Ink 9">
                <a:extLst>
                  <a:ext uri="{FF2B5EF4-FFF2-40B4-BE49-F238E27FC236}">
                    <a16:creationId xmlns:a16="http://schemas.microsoft.com/office/drawing/2014/main" id="{7B27D973-F878-978F-D193-2C0AC7A25674}"/>
                  </a:ext>
                </a:extLst>
              </p:cNvPr>
              <p:cNvPicPr/>
              <p:nvPr/>
            </p:nvPicPr>
            <p:blipFill>
              <a:blip r:embed="rId15"/>
              <a:stretch>
                <a:fillRect/>
              </a:stretch>
            </p:blipFill>
            <p:spPr>
              <a:xfrm>
                <a:off x="4255480" y="1841280"/>
                <a:ext cx="12672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E954A9EA-AA0B-9593-B736-B1A22454AAE6}"/>
                  </a:ext>
                </a:extLst>
              </p14:cNvPr>
              <p14:cNvContentPartPr/>
              <p14:nvPr/>
            </p14:nvContentPartPr>
            <p14:xfrm>
              <a:off x="1168120" y="2260320"/>
              <a:ext cx="542160" cy="360"/>
            </p14:xfrm>
          </p:contentPart>
        </mc:Choice>
        <mc:Fallback xmlns="">
          <p:pic>
            <p:nvPicPr>
              <p:cNvPr id="11" name="Ink 10">
                <a:extLst>
                  <a:ext uri="{FF2B5EF4-FFF2-40B4-BE49-F238E27FC236}">
                    <a16:creationId xmlns:a16="http://schemas.microsoft.com/office/drawing/2014/main" id="{E954A9EA-AA0B-9593-B736-B1A22454AAE6}"/>
                  </a:ext>
                </a:extLst>
              </p:cNvPr>
              <p:cNvPicPr/>
              <p:nvPr/>
            </p:nvPicPr>
            <p:blipFill>
              <a:blip r:embed="rId17"/>
              <a:stretch>
                <a:fillRect/>
              </a:stretch>
            </p:blipFill>
            <p:spPr>
              <a:xfrm>
                <a:off x="1114120" y="2152320"/>
                <a:ext cx="6498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1A91EEDE-A743-9D18-75EF-E47D595124B6}"/>
                  </a:ext>
                </a:extLst>
              </p14:cNvPr>
              <p14:cNvContentPartPr/>
              <p14:nvPr/>
            </p14:nvContentPartPr>
            <p14:xfrm>
              <a:off x="6627880" y="1996080"/>
              <a:ext cx="745560" cy="19440"/>
            </p14:xfrm>
          </p:contentPart>
        </mc:Choice>
        <mc:Fallback xmlns="">
          <p:pic>
            <p:nvPicPr>
              <p:cNvPr id="12" name="Ink 11">
                <a:extLst>
                  <a:ext uri="{FF2B5EF4-FFF2-40B4-BE49-F238E27FC236}">
                    <a16:creationId xmlns:a16="http://schemas.microsoft.com/office/drawing/2014/main" id="{1A91EEDE-A743-9D18-75EF-E47D595124B6}"/>
                  </a:ext>
                </a:extLst>
              </p:cNvPr>
              <p:cNvPicPr/>
              <p:nvPr/>
            </p:nvPicPr>
            <p:blipFill>
              <a:blip r:embed="rId19"/>
              <a:stretch>
                <a:fillRect/>
              </a:stretch>
            </p:blipFill>
            <p:spPr>
              <a:xfrm>
                <a:off x="6574240" y="1888080"/>
                <a:ext cx="8532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24F585EA-01EF-8335-F8E2-43A326491B88}"/>
                  </a:ext>
                </a:extLst>
              </p14:cNvPr>
              <p14:cNvContentPartPr/>
              <p14:nvPr/>
            </p14:nvContentPartPr>
            <p14:xfrm>
              <a:off x="8966080" y="1984560"/>
              <a:ext cx="1887840" cy="39240"/>
            </p14:xfrm>
          </p:contentPart>
        </mc:Choice>
        <mc:Fallback xmlns="">
          <p:pic>
            <p:nvPicPr>
              <p:cNvPr id="13" name="Ink 12">
                <a:extLst>
                  <a:ext uri="{FF2B5EF4-FFF2-40B4-BE49-F238E27FC236}">
                    <a16:creationId xmlns:a16="http://schemas.microsoft.com/office/drawing/2014/main" id="{24F585EA-01EF-8335-F8E2-43A326491B88}"/>
                  </a:ext>
                </a:extLst>
              </p:cNvPr>
              <p:cNvPicPr/>
              <p:nvPr/>
            </p:nvPicPr>
            <p:blipFill>
              <a:blip r:embed="rId21"/>
              <a:stretch>
                <a:fillRect/>
              </a:stretch>
            </p:blipFill>
            <p:spPr>
              <a:xfrm>
                <a:off x="8912080" y="1876560"/>
                <a:ext cx="19954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1E058938-58AF-4B99-63EE-24D83E3A9AB5}"/>
                  </a:ext>
                </a:extLst>
              </p14:cNvPr>
              <p14:cNvContentPartPr/>
              <p14:nvPr/>
            </p14:nvContentPartPr>
            <p14:xfrm>
              <a:off x="6864400" y="2301360"/>
              <a:ext cx="679320" cy="35280"/>
            </p14:xfrm>
          </p:contentPart>
        </mc:Choice>
        <mc:Fallback xmlns="">
          <p:pic>
            <p:nvPicPr>
              <p:cNvPr id="14" name="Ink 13">
                <a:extLst>
                  <a:ext uri="{FF2B5EF4-FFF2-40B4-BE49-F238E27FC236}">
                    <a16:creationId xmlns:a16="http://schemas.microsoft.com/office/drawing/2014/main" id="{1E058938-58AF-4B99-63EE-24D83E3A9AB5}"/>
                  </a:ext>
                </a:extLst>
              </p:cNvPr>
              <p:cNvPicPr/>
              <p:nvPr/>
            </p:nvPicPr>
            <p:blipFill>
              <a:blip r:embed="rId23"/>
              <a:stretch>
                <a:fillRect/>
              </a:stretch>
            </p:blipFill>
            <p:spPr>
              <a:xfrm>
                <a:off x="6810400" y="2193720"/>
                <a:ext cx="7869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D4BDBBF8-8EEC-2C13-7E3F-D93FA9FBCDA7}"/>
                  </a:ext>
                </a:extLst>
              </p14:cNvPr>
              <p14:cNvContentPartPr/>
              <p14:nvPr/>
            </p14:nvContentPartPr>
            <p14:xfrm>
              <a:off x="8949160" y="2285520"/>
              <a:ext cx="1793880" cy="42840"/>
            </p14:xfrm>
          </p:contentPart>
        </mc:Choice>
        <mc:Fallback xmlns="">
          <p:pic>
            <p:nvPicPr>
              <p:cNvPr id="15" name="Ink 14">
                <a:extLst>
                  <a:ext uri="{FF2B5EF4-FFF2-40B4-BE49-F238E27FC236}">
                    <a16:creationId xmlns:a16="http://schemas.microsoft.com/office/drawing/2014/main" id="{D4BDBBF8-8EEC-2C13-7E3F-D93FA9FBCDA7}"/>
                  </a:ext>
                </a:extLst>
              </p:cNvPr>
              <p:cNvPicPr/>
              <p:nvPr/>
            </p:nvPicPr>
            <p:blipFill>
              <a:blip r:embed="rId25"/>
              <a:stretch>
                <a:fillRect/>
              </a:stretch>
            </p:blipFill>
            <p:spPr>
              <a:xfrm>
                <a:off x="8895520" y="2177520"/>
                <a:ext cx="19015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FA0E66FE-2984-1587-EC36-09CEB7D55951}"/>
                  </a:ext>
                </a:extLst>
              </p14:cNvPr>
              <p14:cNvContentPartPr/>
              <p14:nvPr/>
            </p14:nvContentPartPr>
            <p14:xfrm>
              <a:off x="6341320" y="2598720"/>
              <a:ext cx="355320" cy="8640"/>
            </p14:xfrm>
          </p:contentPart>
        </mc:Choice>
        <mc:Fallback xmlns="">
          <p:pic>
            <p:nvPicPr>
              <p:cNvPr id="16" name="Ink 15">
                <a:extLst>
                  <a:ext uri="{FF2B5EF4-FFF2-40B4-BE49-F238E27FC236}">
                    <a16:creationId xmlns:a16="http://schemas.microsoft.com/office/drawing/2014/main" id="{FA0E66FE-2984-1587-EC36-09CEB7D55951}"/>
                  </a:ext>
                </a:extLst>
              </p:cNvPr>
              <p:cNvPicPr/>
              <p:nvPr/>
            </p:nvPicPr>
            <p:blipFill>
              <a:blip r:embed="rId27"/>
              <a:stretch>
                <a:fillRect/>
              </a:stretch>
            </p:blipFill>
            <p:spPr>
              <a:xfrm>
                <a:off x="6287320" y="2491080"/>
                <a:ext cx="4629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9DE958DE-5C2C-0EC1-6A47-188DFF7FA490}"/>
                  </a:ext>
                </a:extLst>
              </p14:cNvPr>
              <p14:cNvContentPartPr/>
              <p14:nvPr/>
            </p14:nvContentPartPr>
            <p14:xfrm>
              <a:off x="7145920" y="2565600"/>
              <a:ext cx="346320" cy="360"/>
            </p14:xfrm>
          </p:contentPart>
        </mc:Choice>
        <mc:Fallback xmlns="">
          <p:pic>
            <p:nvPicPr>
              <p:cNvPr id="17" name="Ink 16">
                <a:extLst>
                  <a:ext uri="{FF2B5EF4-FFF2-40B4-BE49-F238E27FC236}">
                    <a16:creationId xmlns:a16="http://schemas.microsoft.com/office/drawing/2014/main" id="{9DE958DE-5C2C-0EC1-6A47-188DFF7FA490}"/>
                  </a:ext>
                </a:extLst>
              </p:cNvPr>
              <p:cNvPicPr/>
              <p:nvPr/>
            </p:nvPicPr>
            <p:blipFill>
              <a:blip r:embed="rId29"/>
              <a:stretch>
                <a:fillRect/>
              </a:stretch>
            </p:blipFill>
            <p:spPr>
              <a:xfrm>
                <a:off x="7091920" y="2457600"/>
                <a:ext cx="453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41DFFAD6-1C2F-34AB-DE38-F6D9D61CF14A}"/>
                  </a:ext>
                </a:extLst>
              </p14:cNvPr>
              <p14:cNvContentPartPr/>
              <p14:nvPr/>
            </p14:nvContentPartPr>
            <p14:xfrm>
              <a:off x="6417280" y="2904000"/>
              <a:ext cx="418680" cy="16920"/>
            </p14:xfrm>
          </p:contentPart>
        </mc:Choice>
        <mc:Fallback xmlns="">
          <p:pic>
            <p:nvPicPr>
              <p:cNvPr id="18" name="Ink 17">
                <a:extLst>
                  <a:ext uri="{FF2B5EF4-FFF2-40B4-BE49-F238E27FC236}">
                    <a16:creationId xmlns:a16="http://schemas.microsoft.com/office/drawing/2014/main" id="{41DFFAD6-1C2F-34AB-DE38-F6D9D61CF14A}"/>
                  </a:ext>
                </a:extLst>
              </p:cNvPr>
              <p:cNvPicPr/>
              <p:nvPr/>
            </p:nvPicPr>
            <p:blipFill>
              <a:blip r:embed="rId31"/>
              <a:stretch>
                <a:fillRect/>
              </a:stretch>
            </p:blipFill>
            <p:spPr>
              <a:xfrm>
                <a:off x="6363640" y="2796360"/>
                <a:ext cx="5263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0EC48A9F-F72E-6F72-E4AC-06FD7427A1FF}"/>
                  </a:ext>
                </a:extLst>
              </p14:cNvPr>
              <p14:cNvContentPartPr/>
              <p14:nvPr/>
            </p14:nvContentPartPr>
            <p14:xfrm>
              <a:off x="7500880" y="2861880"/>
              <a:ext cx="635760" cy="360"/>
            </p14:xfrm>
          </p:contentPart>
        </mc:Choice>
        <mc:Fallback xmlns="">
          <p:pic>
            <p:nvPicPr>
              <p:cNvPr id="19" name="Ink 18">
                <a:extLst>
                  <a:ext uri="{FF2B5EF4-FFF2-40B4-BE49-F238E27FC236}">
                    <a16:creationId xmlns:a16="http://schemas.microsoft.com/office/drawing/2014/main" id="{0EC48A9F-F72E-6F72-E4AC-06FD7427A1FF}"/>
                  </a:ext>
                </a:extLst>
              </p:cNvPr>
              <p:cNvPicPr/>
              <p:nvPr/>
            </p:nvPicPr>
            <p:blipFill>
              <a:blip r:embed="rId33"/>
              <a:stretch>
                <a:fillRect/>
              </a:stretch>
            </p:blipFill>
            <p:spPr>
              <a:xfrm>
                <a:off x="7447240" y="2753880"/>
                <a:ext cx="743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52AEAA5A-BD9F-55CF-5467-E38BF6267FA9}"/>
                  </a:ext>
                </a:extLst>
              </p14:cNvPr>
              <p14:cNvContentPartPr/>
              <p14:nvPr/>
            </p14:nvContentPartPr>
            <p14:xfrm>
              <a:off x="8940520" y="2818680"/>
              <a:ext cx="778680" cy="27360"/>
            </p14:xfrm>
          </p:contentPart>
        </mc:Choice>
        <mc:Fallback xmlns="">
          <p:pic>
            <p:nvPicPr>
              <p:cNvPr id="20" name="Ink 19">
                <a:extLst>
                  <a:ext uri="{FF2B5EF4-FFF2-40B4-BE49-F238E27FC236}">
                    <a16:creationId xmlns:a16="http://schemas.microsoft.com/office/drawing/2014/main" id="{52AEAA5A-BD9F-55CF-5467-E38BF6267FA9}"/>
                  </a:ext>
                </a:extLst>
              </p:cNvPr>
              <p:cNvPicPr/>
              <p:nvPr/>
            </p:nvPicPr>
            <p:blipFill>
              <a:blip r:embed="rId35"/>
              <a:stretch>
                <a:fillRect/>
              </a:stretch>
            </p:blipFill>
            <p:spPr>
              <a:xfrm>
                <a:off x="8886520" y="2710680"/>
                <a:ext cx="8863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5DDEDFFA-EC90-287B-589C-E42589364E59}"/>
                  </a:ext>
                </a:extLst>
              </p14:cNvPr>
              <p14:cNvContentPartPr/>
              <p14:nvPr/>
            </p14:nvContentPartPr>
            <p14:xfrm>
              <a:off x="6841000" y="3192000"/>
              <a:ext cx="905040" cy="17280"/>
            </p14:xfrm>
          </p:contentPart>
        </mc:Choice>
        <mc:Fallback xmlns="">
          <p:pic>
            <p:nvPicPr>
              <p:cNvPr id="21" name="Ink 20">
                <a:extLst>
                  <a:ext uri="{FF2B5EF4-FFF2-40B4-BE49-F238E27FC236}">
                    <a16:creationId xmlns:a16="http://schemas.microsoft.com/office/drawing/2014/main" id="{5DDEDFFA-EC90-287B-589C-E42589364E59}"/>
                  </a:ext>
                </a:extLst>
              </p:cNvPr>
              <p:cNvPicPr/>
              <p:nvPr/>
            </p:nvPicPr>
            <p:blipFill>
              <a:blip r:embed="rId37"/>
              <a:stretch>
                <a:fillRect/>
              </a:stretch>
            </p:blipFill>
            <p:spPr>
              <a:xfrm>
                <a:off x="6787360" y="3084360"/>
                <a:ext cx="10126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A3529789-665A-1F0C-B9AB-D254BEBF8CEF}"/>
                  </a:ext>
                </a:extLst>
              </p14:cNvPr>
              <p14:cNvContentPartPr/>
              <p14:nvPr/>
            </p14:nvContentPartPr>
            <p14:xfrm>
              <a:off x="8805160" y="3166440"/>
              <a:ext cx="768960" cy="360"/>
            </p14:xfrm>
          </p:contentPart>
        </mc:Choice>
        <mc:Fallback xmlns="">
          <p:pic>
            <p:nvPicPr>
              <p:cNvPr id="22" name="Ink 21">
                <a:extLst>
                  <a:ext uri="{FF2B5EF4-FFF2-40B4-BE49-F238E27FC236}">
                    <a16:creationId xmlns:a16="http://schemas.microsoft.com/office/drawing/2014/main" id="{A3529789-665A-1F0C-B9AB-D254BEBF8CEF}"/>
                  </a:ext>
                </a:extLst>
              </p:cNvPr>
              <p:cNvPicPr/>
              <p:nvPr/>
            </p:nvPicPr>
            <p:blipFill>
              <a:blip r:embed="rId39"/>
              <a:stretch>
                <a:fillRect/>
              </a:stretch>
            </p:blipFill>
            <p:spPr>
              <a:xfrm>
                <a:off x="8751520" y="3058800"/>
                <a:ext cx="876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C545A815-CF02-914B-244F-05EA32F0C120}"/>
                  </a:ext>
                </a:extLst>
              </p14:cNvPr>
              <p14:cNvContentPartPr/>
              <p14:nvPr/>
            </p14:nvContentPartPr>
            <p14:xfrm>
              <a:off x="6654880" y="3615000"/>
              <a:ext cx="602280" cy="24120"/>
            </p14:xfrm>
          </p:contentPart>
        </mc:Choice>
        <mc:Fallback xmlns="">
          <p:pic>
            <p:nvPicPr>
              <p:cNvPr id="23" name="Ink 22">
                <a:extLst>
                  <a:ext uri="{FF2B5EF4-FFF2-40B4-BE49-F238E27FC236}">
                    <a16:creationId xmlns:a16="http://schemas.microsoft.com/office/drawing/2014/main" id="{C545A815-CF02-914B-244F-05EA32F0C120}"/>
                  </a:ext>
                </a:extLst>
              </p:cNvPr>
              <p:cNvPicPr/>
              <p:nvPr/>
            </p:nvPicPr>
            <p:blipFill>
              <a:blip r:embed="rId41"/>
              <a:stretch>
                <a:fillRect/>
              </a:stretch>
            </p:blipFill>
            <p:spPr>
              <a:xfrm>
                <a:off x="6601240" y="3507360"/>
                <a:ext cx="7099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Ink 23">
                <a:extLst>
                  <a:ext uri="{FF2B5EF4-FFF2-40B4-BE49-F238E27FC236}">
                    <a16:creationId xmlns:a16="http://schemas.microsoft.com/office/drawing/2014/main" id="{7F792723-0DC7-3291-2720-6D71ED70458C}"/>
                  </a:ext>
                </a:extLst>
              </p14:cNvPr>
              <p14:cNvContentPartPr/>
              <p14:nvPr/>
            </p14:nvContentPartPr>
            <p14:xfrm>
              <a:off x="8796880" y="3574680"/>
              <a:ext cx="983160" cy="41760"/>
            </p14:xfrm>
          </p:contentPart>
        </mc:Choice>
        <mc:Fallback xmlns="">
          <p:pic>
            <p:nvPicPr>
              <p:cNvPr id="24" name="Ink 23">
                <a:extLst>
                  <a:ext uri="{FF2B5EF4-FFF2-40B4-BE49-F238E27FC236}">
                    <a16:creationId xmlns:a16="http://schemas.microsoft.com/office/drawing/2014/main" id="{7F792723-0DC7-3291-2720-6D71ED70458C}"/>
                  </a:ext>
                </a:extLst>
              </p:cNvPr>
              <p:cNvPicPr/>
              <p:nvPr/>
            </p:nvPicPr>
            <p:blipFill>
              <a:blip r:embed="rId43"/>
              <a:stretch>
                <a:fillRect/>
              </a:stretch>
            </p:blipFill>
            <p:spPr>
              <a:xfrm>
                <a:off x="8743240" y="3466680"/>
                <a:ext cx="10908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Ink 24">
                <a:extLst>
                  <a:ext uri="{FF2B5EF4-FFF2-40B4-BE49-F238E27FC236}">
                    <a16:creationId xmlns:a16="http://schemas.microsoft.com/office/drawing/2014/main" id="{82453243-3E2F-4C1E-C835-F9B20186D76D}"/>
                  </a:ext>
                </a:extLst>
              </p14:cNvPr>
              <p14:cNvContentPartPr/>
              <p14:nvPr/>
            </p14:nvContentPartPr>
            <p14:xfrm>
              <a:off x="6273280" y="3893280"/>
              <a:ext cx="947880" cy="44280"/>
            </p14:xfrm>
          </p:contentPart>
        </mc:Choice>
        <mc:Fallback xmlns="">
          <p:pic>
            <p:nvPicPr>
              <p:cNvPr id="25" name="Ink 24">
                <a:extLst>
                  <a:ext uri="{FF2B5EF4-FFF2-40B4-BE49-F238E27FC236}">
                    <a16:creationId xmlns:a16="http://schemas.microsoft.com/office/drawing/2014/main" id="{82453243-3E2F-4C1E-C835-F9B20186D76D}"/>
                  </a:ext>
                </a:extLst>
              </p:cNvPr>
              <p:cNvPicPr/>
              <p:nvPr/>
            </p:nvPicPr>
            <p:blipFill>
              <a:blip r:embed="rId45"/>
              <a:stretch>
                <a:fillRect/>
              </a:stretch>
            </p:blipFill>
            <p:spPr>
              <a:xfrm>
                <a:off x="6219640" y="3785280"/>
                <a:ext cx="10555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Ink 27">
                <a:extLst>
                  <a:ext uri="{FF2B5EF4-FFF2-40B4-BE49-F238E27FC236}">
                    <a16:creationId xmlns:a16="http://schemas.microsoft.com/office/drawing/2014/main" id="{5FDFB2BA-82D0-D9EB-8EAE-648EF9BBF06B}"/>
                  </a:ext>
                </a:extLst>
              </p14:cNvPr>
              <p14:cNvContentPartPr/>
              <p14:nvPr/>
            </p14:nvContentPartPr>
            <p14:xfrm>
              <a:off x="7484320" y="3877440"/>
              <a:ext cx="380520" cy="360"/>
            </p14:xfrm>
          </p:contentPart>
        </mc:Choice>
        <mc:Fallback xmlns="">
          <p:pic>
            <p:nvPicPr>
              <p:cNvPr id="28" name="Ink 27">
                <a:extLst>
                  <a:ext uri="{FF2B5EF4-FFF2-40B4-BE49-F238E27FC236}">
                    <a16:creationId xmlns:a16="http://schemas.microsoft.com/office/drawing/2014/main" id="{5FDFB2BA-82D0-D9EB-8EAE-648EF9BBF06B}"/>
                  </a:ext>
                </a:extLst>
              </p:cNvPr>
              <p:cNvPicPr/>
              <p:nvPr/>
            </p:nvPicPr>
            <p:blipFill>
              <a:blip r:embed="rId47"/>
              <a:stretch>
                <a:fillRect/>
              </a:stretch>
            </p:blipFill>
            <p:spPr>
              <a:xfrm>
                <a:off x="7430680" y="3769800"/>
                <a:ext cx="4881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Ink 28">
                <a:extLst>
                  <a:ext uri="{FF2B5EF4-FFF2-40B4-BE49-F238E27FC236}">
                    <a16:creationId xmlns:a16="http://schemas.microsoft.com/office/drawing/2014/main" id="{8D030391-F02D-C291-751F-BD591C7682CE}"/>
                  </a:ext>
                </a:extLst>
              </p14:cNvPr>
              <p14:cNvContentPartPr/>
              <p14:nvPr/>
            </p14:nvContentPartPr>
            <p14:xfrm>
              <a:off x="8525800" y="3927120"/>
              <a:ext cx="693000" cy="10800"/>
            </p14:xfrm>
          </p:contentPart>
        </mc:Choice>
        <mc:Fallback xmlns="">
          <p:pic>
            <p:nvPicPr>
              <p:cNvPr id="29" name="Ink 28">
                <a:extLst>
                  <a:ext uri="{FF2B5EF4-FFF2-40B4-BE49-F238E27FC236}">
                    <a16:creationId xmlns:a16="http://schemas.microsoft.com/office/drawing/2014/main" id="{8D030391-F02D-C291-751F-BD591C7682CE}"/>
                  </a:ext>
                </a:extLst>
              </p:cNvPr>
              <p:cNvPicPr/>
              <p:nvPr/>
            </p:nvPicPr>
            <p:blipFill>
              <a:blip r:embed="rId49"/>
              <a:stretch>
                <a:fillRect/>
              </a:stretch>
            </p:blipFill>
            <p:spPr>
              <a:xfrm>
                <a:off x="8471800" y="3819120"/>
                <a:ext cx="8006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a:extLst>
                  <a:ext uri="{FF2B5EF4-FFF2-40B4-BE49-F238E27FC236}">
                    <a16:creationId xmlns:a16="http://schemas.microsoft.com/office/drawing/2014/main" id="{61BF45C1-2846-224E-A12D-81249F3FDBA0}"/>
                  </a:ext>
                </a:extLst>
              </p14:cNvPr>
              <p14:cNvContentPartPr/>
              <p14:nvPr/>
            </p14:nvContentPartPr>
            <p14:xfrm>
              <a:off x="9321760" y="3937200"/>
              <a:ext cx="524520" cy="360"/>
            </p14:xfrm>
          </p:contentPart>
        </mc:Choice>
        <mc:Fallback xmlns="">
          <p:pic>
            <p:nvPicPr>
              <p:cNvPr id="30" name="Ink 29">
                <a:extLst>
                  <a:ext uri="{FF2B5EF4-FFF2-40B4-BE49-F238E27FC236}">
                    <a16:creationId xmlns:a16="http://schemas.microsoft.com/office/drawing/2014/main" id="{61BF45C1-2846-224E-A12D-81249F3FDBA0}"/>
                  </a:ext>
                </a:extLst>
              </p:cNvPr>
              <p:cNvPicPr/>
              <p:nvPr/>
            </p:nvPicPr>
            <p:blipFill>
              <a:blip r:embed="rId51"/>
              <a:stretch>
                <a:fillRect/>
              </a:stretch>
            </p:blipFill>
            <p:spPr>
              <a:xfrm>
                <a:off x="9268120" y="3829200"/>
                <a:ext cx="6321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 30">
                <a:extLst>
                  <a:ext uri="{FF2B5EF4-FFF2-40B4-BE49-F238E27FC236}">
                    <a16:creationId xmlns:a16="http://schemas.microsoft.com/office/drawing/2014/main" id="{E76E8E17-EB38-55EA-C0C5-1C1D73898951}"/>
                  </a:ext>
                </a:extLst>
              </p14:cNvPr>
              <p14:cNvContentPartPr/>
              <p14:nvPr/>
            </p14:nvContentPartPr>
            <p14:xfrm>
              <a:off x="10286920" y="3896520"/>
              <a:ext cx="753840" cy="41040"/>
            </p14:xfrm>
          </p:contentPart>
        </mc:Choice>
        <mc:Fallback xmlns="">
          <p:pic>
            <p:nvPicPr>
              <p:cNvPr id="31" name="Ink 30">
                <a:extLst>
                  <a:ext uri="{FF2B5EF4-FFF2-40B4-BE49-F238E27FC236}">
                    <a16:creationId xmlns:a16="http://schemas.microsoft.com/office/drawing/2014/main" id="{E76E8E17-EB38-55EA-C0C5-1C1D73898951}"/>
                  </a:ext>
                </a:extLst>
              </p:cNvPr>
              <p:cNvPicPr/>
              <p:nvPr/>
            </p:nvPicPr>
            <p:blipFill>
              <a:blip r:embed="rId53"/>
              <a:stretch>
                <a:fillRect/>
              </a:stretch>
            </p:blipFill>
            <p:spPr>
              <a:xfrm>
                <a:off x="10232920" y="3788520"/>
                <a:ext cx="8614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Ink 31">
                <a:extLst>
                  <a:ext uri="{FF2B5EF4-FFF2-40B4-BE49-F238E27FC236}">
                    <a16:creationId xmlns:a16="http://schemas.microsoft.com/office/drawing/2014/main" id="{BC0362AA-6B57-8AF4-F49C-46EAB6932C4E}"/>
                  </a:ext>
                </a:extLst>
              </p14:cNvPr>
              <p14:cNvContentPartPr/>
              <p14:nvPr/>
            </p14:nvContentPartPr>
            <p14:xfrm>
              <a:off x="6282280" y="4189920"/>
              <a:ext cx="1235160" cy="44640"/>
            </p14:xfrm>
          </p:contentPart>
        </mc:Choice>
        <mc:Fallback xmlns="">
          <p:pic>
            <p:nvPicPr>
              <p:cNvPr id="32" name="Ink 31">
                <a:extLst>
                  <a:ext uri="{FF2B5EF4-FFF2-40B4-BE49-F238E27FC236}">
                    <a16:creationId xmlns:a16="http://schemas.microsoft.com/office/drawing/2014/main" id="{BC0362AA-6B57-8AF4-F49C-46EAB6932C4E}"/>
                  </a:ext>
                </a:extLst>
              </p:cNvPr>
              <p:cNvPicPr/>
              <p:nvPr/>
            </p:nvPicPr>
            <p:blipFill>
              <a:blip r:embed="rId55"/>
              <a:stretch>
                <a:fillRect/>
              </a:stretch>
            </p:blipFill>
            <p:spPr>
              <a:xfrm>
                <a:off x="6228640" y="4082280"/>
                <a:ext cx="13428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Ink 32">
                <a:extLst>
                  <a:ext uri="{FF2B5EF4-FFF2-40B4-BE49-F238E27FC236}">
                    <a16:creationId xmlns:a16="http://schemas.microsoft.com/office/drawing/2014/main" id="{AE4D7B56-9ED6-0299-4585-7EFDFAC55D9D}"/>
                  </a:ext>
                </a:extLst>
              </p14:cNvPr>
              <p14:cNvContentPartPr/>
              <p14:nvPr/>
            </p14:nvContentPartPr>
            <p14:xfrm>
              <a:off x="9677080" y="4191000"/>
              <a:ext cx="1015560" cy="25560"/>
            </p14:xfrm>
          </p:contentPart>
        </mc:Choice>
        <mc:Fallback xmlns="">
          <p:pic>
            <p:nvPicPr>
              <p:cNvPr id="33" name="Ink 32">
                <a:extLst>
                  <a:ext uri="{FF2B5EF4-FFF2-40B4-BE49-F238E27FC236}">
                    <a16:creationId xmlns:a16="http://schemas.microsoft.com/office/drawing/2014/main" id="{AE4D7B56-9ED6-0299-4585-7EFDFAC55D9D}"/>
                  </a:ext>
                </a:extLst>
              </p:cNvPr>
              <p:cNvPicPr/>
              <p:nvPr/>
            </p:nvPicPr>
            <p:blipFill>
              <a:blip r:embed="rId57"/>
              <a:stretch>
                <a:fillRect/>
              </a:stretch>
            </p:blipFill>
            <p:spPr>
              <a:xfrm>
                <a:off x="9623080" y="4083360"/>
                <a:ext cx="11232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Ink 33">
                <a:extLst>
                  <a:ext uri="{FF2B5EF4-FFF2-40B4-BE49-F238E27FC236}">
                    <a16:creationId xmlns:a16="http://schemas.microsoft.com/office/drawing/2014/main" id="{C9BA3EEC-F411-86B7-21F4-732F6EF95EBA}"/>
                  </a:ext>
                </a:extLst>
              </p14:cNvPr>
              <p14:cNvContentPartPr/>
              <p14:nvPr/>
            </p14:nvContentPartPr>
            <p14:xfrm>
              <a:off x="7128640" y="4487280"/>
              <a:ext cx="709560" cy="44640"/>
            </p14:xfrm>
          </p:contentPart>
        </mc:Choice>
        <mc:Fallback xmlns="">
          <p:pic>
            <p:nvPicPr>
              <p:cNvPr id="34" name="Ink 33">
                <a:extLst>
                  <a:ext uri="{FF2B5EF4-FFF2-40B4-BE49-F238E27FC236}">
                    <a16:creationId xmlns:a16="http://schemas.microsoft.com/office/drawing/2014/main" id="{C9BA3EEC-F411-86B7-21F4-732F6EF95EBA}"/>
                  </a:ext>
                </a:extLst>
              </p:cNvPr>
              <p:cNvPicPr/>
              <p:nvPr/>
            </p:nvPicPr>
            <p:blipFill>
              <a:blip r:embed="rId59"/>
              <a:stretch>
                <a:fillRect/>
              </a:stretch>
            </p:blipFill>
            <p:spPr>
              <a:xfrm>
                <a:off x="7074640" y="4379640"/>
                <a:ext cx="8172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Ink 34">
                <a:extLst>
                  <a:ext uri="{FF2B5EF4-FFF2-40B4-BE49-F238E27FC236}">
                    <a16:creationId xmlns:a16="http://schemas.microsoft.com/office/drawing/2014/main" id="{3C0BC9F4-0EB9-F3C5-FDB3-87843432431E}"/>
                  </a:ext>
                </a:extLst>
              </p14:cNvPr>
              <p14:cNvContentPartPr/>
              <p14:nvPr/>
            </p14:nvContentPartPr>
            <p14:xfrm>
              <a:off x="9897040" y="4427520"/>
              <a:ext cx="653040" cy="21960"/>
            </p14:xfrm>
          </p:contentPart>
        </mc:Choice>
        <mc:Fallback xmlns="">
          <p:pic>
            <p:nvPicPr>
              <p:cNvPr id="35" name="Ink 34">
                <a:extLst>
                  <a:ext uri="{FF2B5EF4-FFF2-40B4-BE49-F238E27FC236}">
                    <a16:creationId xmlns:a16="http://schemas.microsoft.com/office/drawing/2014/main" id="{3C0BC9F4-0EB9-F3C5-FDB3-87843432431E}"/>
                  </a:ext>
                </a:extLst>
              </p:cNvPr>
              <p:cNvPicPr/>
              <p:nvPr/>
            </p:nvPicPr>
            <p:blipFill>
              <a:blip r:embed="rId61"/>
              <a:stretch>
                <a:fillRect/>
              </a:stretch>
            </p:blipFill>
            <p:spPr>
              <a:xfrm>
                <a:off x="9843400" y="4319880"/>
                <a:ext cx="7606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Ink 35">
                <a:extLst>
                  <a:ext uri="{FF2B5EF4-FFF2-40B4-BE49-F238E27FC236}">
                    <a16:creationId xmlns:a16="http://schemas.microsoft.com/office/drawing/2014/main" id="{CDE6DE0A-D186-BD87-A1AC-D931638E7CE3}"/>
                  </a:ext>
                </a:extLst>
              </p14:cNvPr>
              <p14:cNvContentPartPr/>
              <p14:nvPr/>
            </p14:nvContentPartPr>
            <p14:xfrm>
              <a:off x="6256720" y="4783920"/>
              <a:ext cx="1667520" cy="25920"/>
            </p14:xfrm>
          </p:contentPart>
        </mc:Choice>
        <mc:Fallback xmlns="">
          <p:pic>
            <p:nvPicPr>
              <p:cNvPr id="36" name="Ink 35">
                <a:extLst>
                  <a:ext uri="{FF2B5EF4-FFF2-40B4-BE49-F238E27FC236}">
                    <a16:creationId xmlns:a16="http://schemas.microsoft.com/office/drawing/2014/main" id="{CDE6DE0A-D186-BD87-A1AC-D931638E7CE3}"/>
                  </a:ext>
                </a:extLst>
              </p:cNvPr>
              <p:cNvPicPr/>
              <p:nvPr/>
            </p:nvPicPr>
            <p:blipFill>
              <a:blip r:embed="rId63"/>
              <a:stretch>
                <a:fillRect/>
              </a:stretch>
            </p:blipFill>
            <p:spPr>
              <a:xfrm>
                <a:off x="6203080" y="4676280"/>
                <a:ext cx="17751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Ink 36">
                <a:extLst>
                  <a:ext uri="{FF2B5EF4-FFF2-40B4-BE49-F238E27FC236}">
                    <a16:creationId xmlns:a16="http://schemas.microsoft.com/office/drawing/2014/main" id="{6800D613-4175-FD5B-23D9-1F83D06BB19A}"/>
                  </a:ext>
                </a:extLst>
              </p14:cNvPr>
              <p14:cNvContentPartPr/>
              <p14:nvPr/>
            </p14:nvContentPartPr>
            <p14:xfrm>
              <a:off x="6265000" y="4773120"/>
              <a:ext cx="668520" cy="27720"/>
            </p14:xfrm>
          </p:contentPart>
        </mc:Choice>
        <mc:Fallback xmlns="">
          <p:pic>
            <p:nvPicPr>
              <p:cNvPr id="37" name="Ink 36">
                <a:extLst>
                  <a:ext uri="{FF2B5EF4-FFF2-40B4-BE49-F238E27FC236}">
                    <a16:creationId xmlns:a16="http://schemas.microsoft.com/office/drawing/2014/main" id="{6800D613-4175-FD5B-23D9-1F83D06BB19A}"/>
                  </a:ext>
                </a:extLst>
              </p:cNvPr>
              <p:cNvPicPr/>
              <p:nvPr/>
            </p:nvPicPr>
            <p:blipFill>
              <a:blip r:embed="rId65"/>
              <a:stretch>
                <a:fillRect/>
              </a:stretch>
            </p:blipFill>
            <p:spPr>
              <a:xfrm>
                <a:off x="6211360" y="4665120"/>
                <a:ext cx="7761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Ink 37">
                <a:extLst>
                  <a:ext uri="{FF2B5EF4-FFF2-40B4-BE49-F238E27FC236}">
                    <a16:creationId xmlns:a16="http://schemas.microsoft.com/office/drawing/2014/main" id="{1D7184D5-7C7C-B3E0-C2FC-AFCACA8093C4}"/>
                  </a:ext>
                </a:extLst>
              </p14:cNvPr>
              <p14:cNvContentPartPr/>
              <p14:nvPr/>
            </p14:nvContentPartPr>
            <p14:xfrm>
              <a:off x="2692000" y="5231760"/>
              <a:ext cx="1117440" cy="34920"/>
            </p14:xfrm>
          </p:contentPart>
        </mc:Choice>
        <mc:Fallback xmlns="">
          <p:pic>
            <p:nvPicPr>
              <p:cNvPr id="38" name="Ink 37">
                <a:extLst>
                  <a:ext uri="{FF2B5EF4-FFF2-40B4-BE49-F238E27FC236}">
                    <a16:creationId xmlns:a16="http://schemas.microsoft.com/office/drawing/2014/main" id="{1D7184D5-7C7C-B3E0-C2FC-AFCACA8093C4}"/>
                  </a:ext>
                </a:extLst>
              </p:cNvPr>
              <p:cNvPicPr/>
              <p:nvPr/>
            </p:nvPicPr>
            <p:blipFill>
              <a:blip r:embed="rId67"/>
              <a:stretch>
                <a:fillRect/>
              </a:stretch>
            </p:blipFill>
            <p:spPr>
              <a:xfrm>
                <a:off x="2638000" y="5124120"/>
                <a:ext cx="12250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Ink 38">
                <a:extLst>
                  <a:ext uri="{FF2B5EF4-FFF2-40B4-BE49-F238E27FC236}">
                    <a16:creationId xmlns:a16="http://schemas.microsoft.com/office/drawing/2014/main" id="{A857E042-06D5-0429-7F72-ADD65B5FAFDA}"/>
                  </a:ext>
                </a:extLst>
              </p14:cNvPr>
              <p14:cNvContentPartPr/>
              <p14:nvPr/>
            </p14:nvContentPartPr>
            <p14:xfrm>
              <a:off x="1134280" y="5171280"/>
              <a:ext cx="956160" cy="61200"/>
            </p14:xfrm>
          </p:contentPart>
        </mc:Choice>
        <mc:Fallback xmlns="">
          <p:pic>
            <p:nvPicPr>
              <p:cNvPr id="39" name="Ink 38">
                <a:extLst>
                  <a:ext uri="{FF2B5EF4-FFF2-40B4-BE49-F238E27FC236}">
                    <a16:creationId xmlns:a16="http://schemas.microsoft.com/office/drawing/2014/main" id="{A857E042-06D5-0429-7F72-ADD65B5FAFDA}"/>
                  </a:ext>
                </a:extLst>
              </p:cNvPr>
              <p:cNvPicPr/>
              <p:nvPr/>
            </p:nvPicPr>
            <p:blipFill>
              <a:blip r:embed="rId69"/>
              <a:stretch>
                <a:fillRect/>
              </a:stretch>
            </p:blipFill>
            <p:spPr>
              <a:xfrm>
                <a:off x="1080280" y="5063640"/>
                <a:ext cx="10638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Ink 39">
                <a:extLst>
                  <a:ext uri="{FF2B5EF4-FFF2-40B4-BE49-F238E27FC236}">
                    <a16:creationId xmlns:a16="http://schemas.microsoft.com/office/drawing/2014/main" id="{FE786CAC-D21E-4621-0DA6-F2B5211A9B41}"/>
                  </a:ext>
                </a:extLst>
              </p14:cNvPr>
              <p14:cNvContentPartPr/>
              <p14:nvPr/>
            </p14:nvContentPartPr>
            <p14:xfrm>
              <a:off x="4503880" y="5172720"/>
              <a:ext cx="753840" cy="77040"/>
            </p14:xfrm>
          </p:contentPart>
        </mc:Choice>
        <mc:Fallback xmlns="">
          <p:pic>
            <p:nvPicPr>
              <p:cNvPr id="40" name="Ink 39">
                <a:extLst>
                  <a:ext uri="{FF2B5EF4-FFF2-40B4-BE49-F238E27FC236}">
                    <a16:creationId xmlns:a16="http://schemas.microsoft.com/office/drawing/2014/main" id="{FE786CAC-D21E-4621-0DA6-F2B5211A9B41}"/>
                  </a:ext>
                </a:extLst>
              </p:cNvPr>
              <p:cNvPicPr/>
              <p:nvPr/>
            </p:nvPicPr>
            <p:blipFill>
              <a:blip r:embed="rId71"/>
              <a:stretch>
                <a:fillRect/>
              </a:stretch>
            </p:blipFill>
            <p:spPr>
              <a:xfrm>
                <a:off x="4449880" y="5065080"/>
                <a:ext cx="8614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Ink 40">
                <a:extLst>
                  <a:ext uri="{FF2B5EF4-FFF2-40B4-BE49-F238E27FC236}">
                    <a16:creationId xmlns:a16="http://schemas.microsoft.com/office/drawing/2014/main" id="{2B20D496-AC87-EEFB-E15C-5AC3DAB2B569}"/>
                  </a:ext>
                </a:extLst>
              </p14:cNvPr>
              <p14:cNvContentPartPr/>
              <p14:nvPr/>
            </p14:nvContentPartPr>
            <p14:xfrm>
              <a:off x="1142560" y="5510400"/>
              <a:ext cx="685440" cy="35280"/>
            </p14:xfrm>
          </p:contentPart>
        </mc:Choice>
        <mc:Fallback xmlns="">
          <p:pic>
            <p:nvPicPr>
              <p:cNvPr id="41" name="Ink 40">
                <a:extLst>
                  <a:ext uri="{FF2B5EF4-FFF2-40B4-BE49-F238E27FC236}">
                    <a16:creationId xmlns:a16="http://schemas.microsoft.com/office/drawing/2014/main" id="{2B20D496-AC87-EEFB-E15C-5AC3DAB2B569}"/>
                  </a:ext>
                </a:extLst>
              </p:cNvPr>
              <p:cNvPicPr/>
              <p:nvPr/>
            </p:nvPicPr>
            <p:blipFill>
              <a:blip r:embed="rId73"/>
              <a:stretch>
                <a:fillRect/>
              </a:stretch>
            </p:blipFill>
            <p:spPr>
              <a:xfrm>
                <a:off x="1088560" y="5402760"/>
                <a:ext cx="7930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Ink 41">
                <a:extLst>
                  <a:ext uri="{FF2B5EF4-FFF2-40B4-BE49-F238E27FC236}">
                    <a16:creationId xmlns:a16="http://schemas.microsoft.com/office/drawing/2014/main" id="{3A9DD36F-6AAE-E270-F3F8-52893432EBB0}"/>
                  </a:ext>
                </a:extLst>
              </p14:cNvPr>
              <p14:cNvContentPartPr/>
              <p14:nvPr/>
            </p14:nvContentPartPr>
            <p14:xfrm>
              <a:off x="8849800" y="5451720"/>
              <a:ext cx="1257480" cy="128160"/>
            </p14:xfrm>
          </p:contentPart>
        </mc:Choice>
        <mc:Fallback xmlns="">
          <p:pic>
            <p:nvPicPr>
              <p:cNvPr id="42" name="Ink 41">
                <a:extLst>
                  <a:ext uri="{FF2B5EF4-FFF2-40B4-BE49-F238E27FC236}">
                    <a16:creationId xmlns:a16="http://schemas.microsoft.com/office/drawing/2014/main" id="{3A9DD36F-6AAE-E270-F3F8-52893432EBB0}"/>
                  </a:ext>
                </a:extLst>
              </p:cNvPr>
              <p:cNvPicPr/>
              <p:nvPr/>
            </p:nvPicPr>
            <p:blipFill>
              <a:blip r:embed="rId75"/>
              <a:stretch>
                <a:fillRect/>
              </a:stretch>
            </p:blipFill>
            <p:spPr>
              <a:xfrm>
                <a:off x="8796160" y="5343720"/>
                <a:ext cx="136512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Ink 42">
                <a:extLst>
                  <a:ext uri="{FF2B5EF4-FFF2-40B4-BE49-F238E27FC236}">
                    <a16:creationId xmlns:a16="http://schemas.microsoft.com/office/drawing/2014/main" id="{BF26CD3E-DA55-8228-C901-65D936682153}"/>
                  </a:ext>
                </a:extLst>
              </p14:cNvPr>
              <p14:cNvContentPartPr/>
              <p14:nvPr/>
            </p14:nvContentPartPr>
            <p14:xfrm>
              <a:off x="6798160" y="5771760"/>
              <a:ext cx="533520" cy="28080"/>
            </p14:xfrm>
          </p:contentPart>
        </mc:Choice>
        <mc:Fallback xmlns="">
          <p:pic>
            <p:nvPicPr>
              <p:cNvPr id="43" name="Ink 42">
                <a:extLst>
                  <a:ext uri="{FF2B5EF4-FFF2-40B4-BE49-F238E27FC236}">
                    <a16:creationId xmlns:a16="http://schemas.microsoft.com/office/drawing/2014/main" id="{BF26CD3E-DA55-8228-C901-65D936682153}"/>
                  </a:ext>
                </a:extLst>
              </p:cNvPr>
              <p:cNvPicPr/>
              <p:nvPr/>
            </p:nvPicPr>
            <p:blipFill>
              <a:blip r:embed="rId77"/>
              <a:stretch>
                <a:fillRect/>
              </a:stretch>
            </p:blipFill>
            <p:spPr>
              <a:xfrm>
                <a:off x="6744520" y="5664120"/>
                <a:ext cx="6411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Ink 43">
                <a:extLst>
                  <a:ext uri="{FF2B5EF4-FFF2-40B4-BE49-F238E27FC236}">
                    <a16:creationId xmlns:a16="http://schemas.microsoft.com/office/drawing/2014/main" id="{BEF07C72-C28D-7940-7B18-559944C48977}"/>
                  </a:ext>
                </a:extLst>
              </p14:cNvPr>
              <p14:cNvContentPartPr/>
              <p14:nvPr/>
            </p14:nvContentPartPr>
            <p14:xfrm>
              <a:off x="8297200" y="5190000"/>
              <a:ext cx="558360" cy="23760"/>
            </p14:xfrm>
          </p:contentPart>
        </mc:Choice>
        <mc:Fallback xmlns="">
          <p:pic>
            <p:nvPicPr>
              <p:cNvPr id="44" name="Ink 43">
                <a:extLst>
                  <a:ext uri="{FF2B5EF4-FFF2-40B4-BE49-F238E27FC236}">
                    <a16:creationId xmlns:a16="http://schemas.microsoft.com/office/drawing/2014/main" id="{BEF07C72-C28D-7940-7B18-559944C48977}"/>
                  </a:ext>
                </a:extLst>
              </p:cNvPr>
              <p:cNvPicPr/>
              <p:nvPr/>
            </p:nvPicPr>
            <p:blipFill>
              <a:blip r:embed="rId79"/>
              <a:stretch>
                <a:fillRect/>
              </a:stretch>
            </p:blipFill>
            <p:spPr>
              <a:xfrm>
                <a:off x="8243200" y="5082360"/>
                <a:ext cx="6660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Ink 44">
                <a:extLst>
                  <a:ext uri="{FF2B5EF4-FFF2-40B4-BE49-F238E27FC236}">
                    <a16:creationId xmlns:a16="http://schemas.microsoft.com/office/drawing/2014/main" id="{49C62F10-9AD1-00CC-4040-994DB7DBCCEC}"/>
                  </a:ext>
                </a:extLst>
              </p14:cNvPr>
              <p14:cNvContentPartPr/>
              <p14:nvPr/>
            </p14:nvContentPartPr>
            <p14:xfrm>
              <a:off x="7213600" y="5477280"/>
              <a:ext cx="998280" cy="34560"/>
            </p14:xfrm>
          </p:contentPart>
        </mc:Choice>
        <mc:Fallback xmlns="">
          <p:pic>
            <p:nvPicPr>
              <p:cNvPr id="45" name="Ink 44">
                <a:extLst>
                  <a:ext uri="{FF2B5EF4-FFF2-40B4-BE49-F238E27FC236}">
                    <a16:creationId xmlns:a16="http://schemas.microsoft.com/office/drawing/2014/main" id="{49C62F10-9AD1-00CC-4040-994DB7DBCCEC}"/>
                  </a:ext>
                </a:extLst>
              </p:cNvPr>
              <p:cNvPicPr/>
              <p:nvPr/>
            </p:nvPicPr>
            <p:blipFill>
              <a:blip r:embed="rId81"/>
              <a:stretch>
                <a:fillRect/>
              </a:stretch>
            </p:blipFill>
            <p:spPr>
              <a:xfrm>
                <a:off x="7159960" y="5369280"/>
                <a:ext cx="1105920" cy="250200"/>
              </a:xfrm>
              <a:prstGeom prst="rect">
                <a:avLst/>
              </a:prstGeom>
            </p:spPr>
          </p:pic>
        </mc:Fallback>
      </mc:AlternateContent>
    </p:spTree>
    <p:extLst>
      <p:ext uri="{BB962C8B-B14F-4D97-AF65-F5344CB8AC3E}">
        <p14:creationId xmlns:p14="http://schemas.microsoft.com/office/powerpoint/2010/main" val="18330215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CA"/>
              <a:t>Dr. Negar Mottaghi-Dastjerdi, Pharm D, PhD</a:t>
            </a:r>
          </a:p>
        </p:txBody>
      </p:sp>
      <p:sp>
        <p:nvSpPr>
          <p:cNvPr id="3" name="Slide Number Placeholder 2"/>
          <p:cNvSpPr>
            <a:spLocks noGrp="1"/>
          </p:cNvSpPr>
          <p:nvPr>
            <p:ph type="sldNum" sz="quarter" idx="12"/>
          </p:nvPr>
        </p:nvSpPr>
        <p:spPr/>
        <p:txBody>
          <a:bodyPr/>
          <a:lstStyle/>
          <a:p>
            <a:fld id="{45818337-B003-45D9-A91B-09DFFE400974}" type="slidenum">
              <a:rPr lang="en-CA" smtClean="0"/>
              <a:t>46</a:t>
            </a:fld>
            <a:endParaRPr lang="en-CA"/>
          </a:p>
        </p:txBody>
      </p:sp>
      <p:pic>
        <p:nvPicPr>
          <p:cNvPr id="4" name="Picture 3"/>
          <p:cNvPicPr>
            <a:picLocks noChangeAspect="1"/>
          </p:cNvPicPr>
          <p:nvPr/>
        </p:nvPicPr>
        <p:blipFill>
          <a:blip r:embed="rId2"/>
          <a:stretch>
            <a:fillRect/>
          </a:stretch>
        </p:blipFill>
        <p:spPr>
          <a:xfrm>
            <a:off x="904875" y="538162"/>
            <a:ext cx="10382250" cy="5781675"/>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46E986B7-69B0-CCA0-5365-C401835F3805}"/>
                  </a:ext>
                </a:extLst>
              </p14:cNvPr>
              <p14:cNvContentPartPr/>
              <p14:nvPr/>
            </p14:nvContentPartPr>
            <p14:xfrm>
              <a:off x="1057960" y="1776120"/>
              <a:ext cx="1430280" cy="43920"/>
            </p14:xfrm>
          </p:contentPart>
        </mc:Choice>
        <mc:Fallback xmlns="">
          <p:pic>
            <p:nvPicPr>
              <p:cNvPr id="7" name="Ink 6">
                <a:extLst>
                  <a:ext uri="{FF2B5EF4-FFF2-40B4-BE49-F238E27FC236}">
                    <a16:creationId xmlns:a16="http://schemas.microsoft.com/office/drawing/2014/main" id="{46E986B7-69B0-CCA0-5365-C401835F3805}"/>
                  </a:ext>
                </a:extLst>
              </p:cNvPr>
              <p:cNvPicPr/>
              <p:nvPr/>
            </p:nvPicPr>
            <p:blipFill>
              <a:blip r:embed="rId7"/>
              <a:stretch>
                <a:fillRect/>
              </a:stretch>
            </p:blipFill>
            <p:spPr>
              <a:xfrm>
                <a:off x="1004320" y="1668120"/>
                <a:ext cx="15379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B41F5E1D-2BB6-A3F7-A4EC-87410F4FBBCC}"/>
                  </a:ext>
                </a:extLst>
              </p14:cNvPr>
              <p14:cNvContentPartPr/>
              <p14:nvPr/>
            </p14:nvContentPartPr>
            <p14:xfrm>
              <a:off x="3538720" y="1845600"/>
              <a:ext cx="822600" cy="24480"/>
            </p14:xfrm>
          </p:contentPart>
        </mc:Choice>
        <mc:Fallback xmlns="">
          <p:pic>
            <p:nvPicPr>
              <p:cNvPr id="8" name="Ink 7">
                <a:extLst>
                  <a:ext uri="{FF2B5EF4-FFF2-40B4-BE49-F238E27FC236}">
                    <a16:creationId xmlns:a16="http://schemas.microsoft.com/office/drawing/2014/main" id="{B41F5E1D-2BB6-A3F7-A4EC-87410F4FBBCC}"/>
                  </a:ext>
                </a:extLst>
              </p:cNvPr>
              <p:cNvPicPr/>
              <p:nvPr/>
            </p:nvPicPr>
            <p:blipFill>
              <a:blip r:embed="rId9"/>
              <a:stretch>
                <a:fillRect/>
              </a:stretch>
            </p:blipFill>
            <p:spPr>
              <a:xfrm>
                <a:off x="3484720" y="1737600"/>
                <a:ext cx="9302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438E759F-E9D5-7B44-6F7B-04C9092FD5C2}"/>
                  </a:ext>
                </a:extLst>
              </p14:cNvPr>
              <p14:cNvContentPartPr/>
              <p14:nvPr/>
            </p14:nvContentPartPr>
            <p14:xfrm>
              <a:off x="2743120" y="2099400"/>
              <a:ext cx="380880" cy="16920"/>
            </p14:xfrm>
          </p:contentPart>
        </mc:Choice>
        <mc:Fallback xmlns="">
          <p:pic>
            <p:nvPicPr>
              <p:cNvPr id="9" name="Ink 8">
                <a:extLst>
                  <a:ext uri="{FF2B5EF4-FFF2-40B4-BE49-F238E27FC236}">
                    <a16:creationId xmlns:a16="http://schemas.microsoft.com/office/drawing/2014/main" id="{438E759F-E9D5-7B44-6F7B-04C9092FD5C2}"/>
                  </a:ext>
                </a:extLst>
              </p:cNvPr>
              <p:cNvPicPr/>
              <p:nvPr/>
            </p:nvPicPr>
            <p:blipFill>
              <a:blip r:embed="rId11"/>
              <a:stretch>
                <a:fillRect/>
              </a:stretch>
            </p:blipFill>
            <p:spPr>
              <a:xfrm>
                <a:off x="2689480" y="1991760"/>
                <a:ext cx="4885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33A60F68-3700-7F37-0A96-4E9B666E345B}"/>
                  </a:ext>
                </a:extLst>
              </p14:cNvPr>
              <p14:cNvContentPartPr/>
              <p14:nvPr/>
            </p14:nvContentPartPr>
            <p14:xfrm>
              <a:off x="10286920" y="2091120"/>
              <a:ext cx="290520" cy="360"/>
            </p14:xfrm>
          </p:contentPart>
        </mc:Choice>
        <mc:Fallback xmlns="">
          <p:pic>
            <p:nvPicPr>
              <p:cNvPr id="10" name="Ink 9">
                <a:extLst>
                  <a:ext uri="{FF2B5EF4-FFF2-40B4-BE49-F238E27FC236}">
                    <a16:creationId xmlns:a16="http://schemas.microsoft.com/office/drawing/2014/main" id="{33A60F68-3700-7F37-0A96-4E9B666E345B}"/>
                  </a:ext>
                </a:extLst>
              </p:cNvPr>
              <p:cNvPicPr/>
              <p:nvPr/>
            </p:nvPicPr>
            <p:blipFill>
              <a:blip r:embed="rId13"/>
              <a:stretch>
                <a:fillRect/>
              </a:stretch>
            </p:blipFill>
            <p:spPr>
              <a:xfrm>
                <a:off x="10232920" y="1983480"/>
                <a:ext cx="3981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CD706C24-90E8-1DD2-6DE5-6AB49BF210BA}"/>
                  </a:ext>
                </a:extLst>
              </p14:cNvPr>
              <p14:cNvContentPartPr/>
              <p14:nvPr/>
            </p14:nvContentPartPr>
            <p14:xfrm>
              <a:off x="6180760" y="2395680"/>
              <a:ext cx="303840" cy="51120"/>
            </p14:xfrm>
          </p:contentPart>
        </mc:Choice>
        <mc:Fallback xmlns="">
          <p:pic>
            <p:nvPicPr>
              <p:cNvPr id="11" name="Ink 10">
                <a:extLst>
                  <a:ext uri="{FF2B5EF4-FFF2-40B4-BE49-F238E27FC236}">
                    <a16:creationId xmlns:a16="http://schemas.microsoft.com/office/drawing/2014/main" id="{CD706C24-90E8-1DD2-6DE5-6AB49BF210BA}"/>
                  </a:ext>
                </a:extLst>
              </p:cNvPr>
              <p:cNvPicPr/>
              <p:nvPr/>
            </p:nvPicPr>
            <p:blipFill>
              <a:blip r:embed="rId15"/>
              <a:stretch>
                <a:fillRect/>
              </a:stretch>
            </p:blipFill>
            <p:spPr>
              <a:xfrm>
                <a:off x="6126760" y="2287680"/>
                <a:ext cx="41148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77624EBF-D1FF-25DA-486E-0B91E42D99E2}"/>
                  </a:ext>
                </a:extLst>
              </p14:cNvPr>
              <p14:cNvContentPartPr/>
              <p14:nvPr/>
            </p14:nvContentPartPr>
            <p14:xfrm>
              <a:off x="6248440" y="1803120"/>
              <a:ext cx="1007280" cy="360"/>
            </p14:xfrm>
          </p:contentPart>
        </mc:Choice>
        <mc:Fallback xmlns="">
          <p:pic>
            <p:nvPicPr>
              <p:cNvPr id="12" name="Ink 11">
                <a:extLst>
                  <a:ext uri="{FF2B5EF4-FFF2-40B4-BE49-F238E27FC236}">
                    <a16:creationId xmlns:a16="http://schemas.microsoft.com/office/drawing/2014/main" id="{77624EBF-D1FF-25DA-486E-0B91E42D99E2}"/>
                  </a:ext>
                </a:extLst>
              </p:cNvPr>
              <p:cNvPicPr/>
              <p:nvPr/>
            </p:nvPicPr>
            <p:blipFill>
              <a:blip r:embed="rId17"/>
              <a:stretch>
                <a:fillRect/>
              </a:stretch>
            </p:blipFill>
            <p:spPr>
              <a:xfrm>
                <a:off x="6194800" y="1695480"/>
                <a:ext cx="11149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CF917472-CFC4-4AF8-525B-64D6C976E1A2}"/>
                  </a:ext>
                </a:extLst>
              </p14:cNvPr>
              <p14:cNvContentPartPr/>
              <p14:nvPr/>
            </p14:nvContentPartPr>
            <p14:xfrm>
              <a:off x="7712920" y="2344920"/>
              <a:ext cx="1557360" cy="53640"/>
            </p14:xfrm>
          </p:contentPart>
        </mc:Choice>
        <mc:Fallback xmlns="">
          <p:pic>
            <p:nvPicPr>
              <p:cNvPr id="13" name="Ink 12">
                <a:extLst>
                  <a:ext uri="{FF2B5EF4-FFF2-40B4-BE49-F238E27FC236}">
                    <a16:creationId xmlns:a16="http://schemas.microsoft.com/office/drawing/2014/main" id="{CF917472-CFC4-4AF8-525B-64D6C976E1A2}"/>
                  </a:ext>
                </a:extLst>
              </p:cNvPr>
              <p:cNvPicPr/>
              <p:nvPr/>
            </p:nvPicPr>
            <p:blipFill>
              <a:blip r:embed="rId19"/>
              <a:stretch>
                <a:fillRect/>
              </a:stretch>
            </p:blipFill>
            <p:spPr>
              <a:xfrm>
                <a:off x="7658920" y="2237280"/>
                <a:ext cx="16650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33CD4E94-61D8-0967-DD60-CB36B2B78DD0}"/>
                  </a:ext>
                </a:extLst>
              </p14:cNvPr>
              <p14:cNvContentPartPr/>
              <p14:nvPr/>
            </p14:nvContentPartPr>
            <p14:xfrm>
              <a:off x="6849280" y="2666760"/>
              <a:ext cx="488520" cy="9720"/>
            </p14:xfrm>
          </p:contentPart>
        </mc:Choice>
        <mc:Fallback xmlns="">
          <p:pic>
            <p:nvPicPr>
              <p:cNvPr id="14" name="Ink 13">
                <a:extLst>
                  <a:ext uri="{FF2B5EF4-FFF2-40B4-BE49-F238E27FC236}">
                    <a16:creationId xmlns:a16="http://schemas.microsoft.com/office/drawing/2014/main" id="{33CD4E94-61D8-0967-DD60-CB36B2B78DD0}"/>
                  </a:ext>
                </a:extLst>
              </p:cNvPr>
              <p:cNvPicPr/>
              <p:nvPr/>
            </p:nvPicPr>
            <p:blipFill>
              <a:blip r:embed="rId21"/>
              <a:stretch>
                <a:fillRect/>
              </a:stretch>
            </p:blipFill>
            <p:spPr>
              <a:xfrm>
                <a:off x="6795640" y="2558760"/>
                <a:ext cx="5961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54E962FB-CBDA-5B84-7AF9-1705D9F42132}"/>
                  </a:ext>
                </a:extLst>
              </p14:cNvPr>
              <p14:cNvContentPartPr/>
              <p14:nvPr/>
            </p14:nvContentPartPr>
            <p14:xfrm>
              <a:off x="7780600" y="2675400"/>
              <a:ext cx="710640" cy="17280"/>
            </p14:xfrm>
          </p:contentPart>
        </mc:Choice>
        <mc:Fallback xmlns="">
          <p:pic>
            <p:nvPicPr>
              <p:cNvPr id="15" name="Ink 14">
                <a:extLst>
                  <a:ext uri="{FF2B5EF4-FFF2-40B4-BE49-F238E27FC236}">
                    <a16:creationId xmlns:a16="http://schemas.microsoft.com/office/drawing/2014/main" id="{54E962FB-CBDA-5B84-7AF9-1705D9F42132}"/>
                  </a:ext>
                </a:extLst>
              </p:cNvPr>
              <p:cNvPicPr/>
              <p:nvPr/>
            </p:nvPicPr>
            <p:blipFill>
              <a:blip r:embed="rId23"/>
              <a:stretch>
                <a:fillRect/>
              </a:stretch>
            </p:blipFill>
            <p:spPr>
              <a:xfrm>
                <a:off x="7726960" y="2567400"/>
                <a:ext cx="8182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E2B17F65-1E79-F0AB-E585-A217C309BFD3}"/>
                  </a:ext>
                </a:extLst>
              </p14:cNvPr>
              <p14:cNvContentPartPr/>
              <p14:nvPr/>
            </p14:nvContentPartPr>
            <p14:xfrm>
              <a:off x="9160480" y="2631840"/>
              <a:ext cx="1534680" cy="51120"/>
            </p14:xfrm>
          </p:contentPart>
        </mc:Choice>
        <mc:Fallback xmlns="">
          <p:pic>
            <p:nvPicPr>
              <p:cNvPr id="17" name="Ink 16">
                <a:extLst>
                  <a:ext uri="{FF2B5EF4-FFF2-40B4-BE49-F238E27FC236}">
                    <a16:creationId xmlns:a16="http://schemas.microsoft.com/office/drawing/2014/main" id="{E2B17F65-1E79-F0AB-E585-A217C309BFD3}"/>
                  </a:ext>
                </a:extLst>
              </p:cNvPr>
              <p:cNvPicPr/>
              <p:nvPr/>
            </p:nvPicPr>
            <p:blipFill>
              <a:blip r:embed="rId25"/>
              <a:stretch>
                <a:fillRect/>
              </a:stretch>
            </p:blipFill>
            <p:spPr>
              <a:xfrm>
                <a:off x="9106840" y="2523840"/>
                <a:ext cx="16423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04034680-5BF3-1F93-440A-6E5413131949}"/>
                  </a:ext>
                </a:extLst>
              </p14:cNvPr>
              <p14:cNvContentPartPr/>
              <p14:nvPr/>
            </p14:nvContentPartPr>
            <p14:xfrm>
              <a:off x="6248440" y="3268320"/>
              <a:ext cx="1582560" cy="25560"/>
            </p14:xfrm>
          </p:contentPart>
        </mc:Choice>
        <mc:Fallback xmlns="">
          <p:pic>
            <p:nvPicPr>
              <p:cNvPr id="19" name="Ink 18">
                <a:extLst>
                  <a:ext uri="{FF2B5EF4-FFF2-40B4-BE49-F238E27FC236}">
                    <a16:creationId xmlns:a16="http://schemas.microsoft.com/office/drawing/2014/main" id="{04034680-5BF3-1F93-440A-6E5413131949}"/>
                  </a:ext>
                </a:extLst>
              </p:cNvPr>
              <p:cNvPicPr/>
              <p:nvPr/>
            </p:nvPicPr>
            <p:blipFill>
              <a:blip r:embed="rId27"/>
              <a:stretch>
                <a:fillRect/>
              </a:stretch>
            </p:blipFill>
            <p:spPr>
              <a:xfrm>
                <a:off x="6194800" y="3160320"/>
                <a:ext cx="16902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C4A3BCD1-AD5D-17F3-E357-361EFDDF6BC1}"/>
                  </a:ext>
                </a:extLst>
              </p14:cNvPr>
              <p14:cNvContentPartPr/>
              <p14:nvPr/>
            </p14:nvContentPartPr>
            <p14:xfrm>
              <a:off x="9313480" y="3267240"/>
              <a:ext cx="1512720" cy="20880"/>
            </p14:xfrm>
          </p:contentPart>
        </mc:Choice>
        <mc:Fallback xmlns="">
          <p:pic>
            <p:nvPicPr>
              <p:cNvPr id="20" name="Ink 19">
                <a:extLst>
                  <a:ext uri="{FF2B5EF4-FFF2-40B4-BE49-F238E27FC236}">
                    <a16:creationId xmlns:a16="http://schemas.microsoft.com/office/drawing/2014/main" id="{C4A3BCD1-AD5D-17F3-E357-361EFDDF6BC1}"/>
                  </a:ext>
                </a:extLst>
              </p:cNvPr>
              <p:cNvPicPr/>
              <p:nvPr/>
            </p:nvPicPr>
            <p:blipFill>
              <a:blip r:embed="rId29"/>
              <a:stretch>
                <a:fillRect/>
              </a:stretch>
            </p:blipFill>
            <p:spPr>
              <a:xfrm>
                <a:off x="9259480" y="3159600"/>
                <a:ext cx="16203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A7D22405-B608-2F0D-379C-A870235B0B9D}"/>
                  </a:ext>
                </a:extLst>
              </p14:cNvPr>
              <p14:cNvContentPartPr/>
              <p14:nvPr/>
            </p14:nvContentPartPr>
            <p14:xfrm>
              <a:off x="6256720" y="3546240"/>
              <a:ext cx="430920" cy="18000"/>
            </p14:xfrm>
          </p:contentPart>
        </mc:Choice>
        <mc:Fallback xmlns="">
          <p:pic>
            <p:nvPicPr>
              <p:cNvPr id="21" name="Ink 20">
                <a:extLst>
                  <a:ext uri="{FF2B5EF4-FFF2-40B4-BE49-F238E27FC236}">
                    <a16:creationId xmlns:a16="http://schemas.microsoft.com/office/drawing/2014/main" id="{A7D22405-B608-2F0D-379C-A870235B0B9D}"/>
                  </a:ext>
                </a:extLst>
              </p:cNvPr>
              <p:cNvPicPr/>
              <p:nvPr/>
            </p:nvPicPr>
            <p:blipFill>
              <a:blip r:embed="rId31"/>
              <a:stretch>
                <a:fillRect/>
              </a:stretch>
            </p:blipFill>
            <p:spPr>
              <a:xfrm>
                <a:off x="6203080" y="3438600"/>
                <a:ext cx="5385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7E808E94-5B87-FD6B-2BA2-CEDA3E7EE4A4}"/>
                  </a:ext>
                </a:extLst>
              </p14:cNvPr>
              <p14:cNvContentPartPr/>
              <p14:nvPr/>
            </p14:nvContentPartPr>
            <p14:xfrm>
              <a:off x="8678080" y="3571440"/>
              <a:ext cx="1616760" cy="18360"/>
            </p14:xfrm>
          </p:contentPart>
        </mc:Choice>
        <mc:Fallback xmlns="">
          <p:pic>
            <p:nvPicPr>
              <p:cNvPr id="22" name="Ink 21">
                <a:extLst>
                  <a:ext uri="{FF2B5EF4-FFF2-40B4-BE49-F238E27FC236}">
                    <a16:creationId xmlns:a16="http://schemas.microsoft.com/office/drawing/2014/main" id="{7E808E94-5B87-FD6B-2BA2-CEDA3E7EE4A4}"/>
                  </a:ext>
                </a:extLst>
              </p:cNvPr>
              <p:cNvPicPr/>
              <p:nvPr/>
            </p:nvPicPr>
            <p:blipFill>
              <a:blip r:embed="rId33"/>
              <a:stretch>
                <a:fillRect/>
              </a:stretch>
            </p:blipFill>
            <p:spPr>
              <a:xfrm>
                <a:off x="8624080" y="3463440"/>
                <a:ext cx="17244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3E89C25B-1A4B-6B51-21E4-0F666AADA7B9}"/>
                  </a:ext>
                </a:extLst>
              </p14:cNvPr>
              <p14:cNvContentPartPr/>
              <p14:nvPr/>
            </p14:nvContentPartPr>
            <p14:xfrm>
              <a:off x="10109080" y="3869160"/>
              <a:ext cx="3600" cy="360"/>
            </p14:xfrm>
          </p:contentPart>
        </mc:Choice>
        <mc:Fallback xmlns="">
          <p:pic>
            <p:nvPicPr>
              <p:cNvPr id="23" name="Ink 22">
                <a:extLst>
                  <a:ext uri="{FF2B5EF4-FFF2-40B4-BE49-F238E27FC236}">
                    <a16:creationId xmlns:a16="http://schemas.microsoft.com/office/drawing/2014/main" id="{3E89C25B-1A4B-6B51-21E4-0F666AADA7B9}"/>
                  </a:ext>
                </a:extLst>
              </p:cNvPr>
              <p:cNvPicPr/>
              <p:nvPr/>
            </p:nvPicPr>
            <p:blipFill>
              <a:blip r:embed="rId35"/>
              <a:stretch>
                <a:fillRect/>
              </a:stretch>
            </p:blipFill>
            <p:spPr>
              <a:xfrm>
                <a:off x="10055080" y="3761520"/>
                <a:ext cx="1112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196E1B19-1DCE-7617-919B-6A0D0A1FB8F2}"/>
                  </a:ext>
                </a:extLst>
              </p14:cNvPr>
              <p14:cNvContentPartPr/>
              <p14:nvPr/>
            </p14:nvContentPartPr>
            <p14:xfrm>
              <a:off x="9770320" y="3866640"/>
              <a:ext cx="1125360" cy="20160"/>
            </p14:xfrm>
          </p:contentPart>
        </mc:Choice>
        <mc:Fallback xmlns="">
          <p:pic>
            <p:nvPicPr>
              <p:cNvPr id="24" name="Ink 23">
                <a:extLst>
                  <a:ext uri="{FF2B5EF4-FFF2-40B4-BE49-F238E27FC236}">
                    <a16:creationId xmlns:a16="http://schemas.microsoft.com/office/drawing/2014/main" id="{196E1B19-1DCE-7617-919B-6A0D0A1FB8F2}"/>
                  </a:ext>
                </a:extLst>
              </p:cNvPr>
              <p:cNvPicPr/>
              <p:nvPr/>
            </p:nvPicPr>
            <p:blipFill>
              <a:blip r:embed="rId37"/>
              <a:stretch>
                <a:fillRect/>
              </a:stretch>
            </p:blipFill>
            <p:spPr>
              <a:xfrm>
                <a:off x="9716680" y="3758640"/>
                <a:ext cx="12330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BFB5FB98-B967-1EFE-061D-DD2D15E5D50C}"/>
                  </a:ext>
                </a:extLst>
              </p14:cNvPr>
              <p14:cNvContentPartPr/>
              <p14:nvPr/>
            </p14:nvContentPartPr>
            <p14:xfrm>
              <a:off x="6273280" y="4199280"/>
              <a:ext cx="823680" cy="360"/>
            </p14:xfrm>
          </p:contentPart>
        </mc:Choice>
        <mc:Fallback xmlns="">
          <p:pic>
            <p:nvPicPr>
              <p:cNvPr id="25" name="Ink 24">
                <a:extLst>
                  <a:ext uri="{FF2B5EF4-FFF2-40B4-BE49-F238E27FC236}">
                    <a16:creationId xmlns:a16="http://schemas.microsoft.com/office/drawing/2014/main" id="{BFB5FB98-B967-1EFE-061D-DD2D15E5D50C}"/>
                  </a:ext>
                </a:extLst>
              </p:cNvPr>
              <p:cNvPicPr/>
              <p:nvPr/>
            </p:nvPicPr>
            <p:blipFill>
              <a:blip r:embed="rId39"/>
              <a:stretch>
                <a:fillRect/>
              </a:stretch>
            </p:blipFill>
            <p:spPr>
              <a:xfrm>
                <a:off x="6219640" y="4091640"/>
                <a:ext cx="9313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BF108933-789A-6BC8-0346-FBF26304A354}"/>
                  </a:ext>
                </a:extLst>
              </p14:cNvPr>
              <p14:cNvContentPartPr/>
              <p14:nvPr/>
            </p14:nvContentPartPr>
            <p14:xfrm>
              <a:off x="7255720" y="4122960"/>
              <a:ext cx="174600" cy="9000"/>
            </p14:xfrm>
          </p:contentPart>
        </mc:Choice>
        <mc:Fallback xmlns="">
          <p:pic>
            <p:nvPicPr>
              <p:cNvPr id="26" name="Ink 25">
                <a:extLst>
                  <a:ext uri="{FF2B5EF4-FFF2-40B4-BE49-F238E27FC236}">
                    <a16:creationId xmlns:a16="http://schemas.microsoft.com/office/drawing/2014/main" id="{BF108933-789A-6BC8-0346-FBF26304A354}"/>
                  </a:ext>
                </a:extLst>
              </p:cNvPr>
              <p:cNvPicPr/>
              <p:nvPr/>
            </p:nvPicPr>
            <p:blipFill>
              <a:blip r:embed="rId41"/>
              <a:stretch>
                <a:fillRect/>
              </a:stretch>
            </p:blipFill>
            <p:spPr>
              <a:xfrm>
                <a:off x="7202080" y="4014960"/>
                <a:ext cx="2822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81B284F7-81C0-98D8-9051-39AEF7888F3B}"/>
                  </a:ext>
                </a:extLst>
              </p14:cNvPr>
              <p14:cNvContentPartPr/>
              <p14:nvPr/>
            </p14:nvContentPartPr>
            <p14:xfrm>
              <a:off x="7704640" y="4106040"/>
              <a:ext cx="52200" cy="360"/>
            </p14:xfrm>
          </p:contentPart>
        </mc:Choice>
        <mc:Fallback xmlns="">
          <p:pic>
            <p:nvPicPr>
              <p:cNvPr id="27" name="Ink 26">
                <a:extLst>
                  <a:ext uri="{FF2B5EF4-FFF2-40B4-BE49-F238E27FC236}">
                    <a16:creationId xmlns:a16="http://schemas.microsoft.com/office/drawing/2014/main" id="{81B284F7-81C0-98D8-9051-39AEF7888F3B}"/>
                  </a:ext>
                </a:extLst>
              </p:cNvPr>
              <p:cNvPicPr/>
              <p:nvPr/>
            </p:nvPicPr>
            <p:blipFill>
              <a:blip r:embed="rId43"/>
              <a:stretch>
                <a:fillRect/>
              </a:stretch>
            </p:blipFill>
            <p:spPr>
              <a:xfrm>
                <a:off x="7650640" y="3998040"/>
                <a:ext cx="1598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02CC52EC-ECD0-80DB-189B-4F5BD12BBFC9}"/>
                  </a:ext>
                </a:extLst>
              </p14:cNvPr>
              <p14:cNvContentPartPr/>
              <p14:nvPr/>
            </p14:nvContentPartPr>
            <p14:xfrm>
              <a:off x="8466760" y="4146720"/>
              <a:ext cx="1786680" cy="44640"/>
            </p14:xfrm>
          </p:contentPart>
        </mc:Choice>
        <mc:Fallback xmlns="">
          <p:pic>
            <p:nvPicPr>
              <p:cNvPr id="28" name="Ink 27">
                <a:extLst>
                  <a:ext uri="{FF2B5EF4-FFF2-40B4-BE49-F238E27FC236}">
                    <a16:creationId xmlns:a16="http://schemas.microsoft.com/office/drawing/2014/main" id="{02CC52EC-ECD0-80DB-189B-4F5BD12BBFC9}"/>
                  </a:ext>
                </a:extLst>
              </p:cNvPr>
              <p:cNvPicPr/>
              <p:nvPr/>
            </p:nvPicPr>
            <p:blipFill>
              <a:blip r:embed="rId45"/>
              <a:stretch>
                <a:fillRect/>
              </a:stretch>
            </p:blipFill>
            <p:spPr>
              <a:xfrm>
                <a:off x="8412760" y="4039080"/>
                <a:ext cx="18943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45EF7019-4653-CE92-A574-6814CB254D2B}"/>
                  </a:ext>
                </a:extLst>
              </p14:cNvPr>
              <p14:cNvContentPartPr/>
              <p14:nvPr/>
            </p14:nvContentPartPr>
            <p14:xfrm>
              <a:off x="6519160" y="4418160"/>
              <a:ext cx="656280" cy="43920"/>
            </p14:xfrm>
          </p:contentPart>
        </mc:Choice>
        <mc:Fallback xmlns="">
          <p:pic>
            <p:nvPicPr>
              <p:cNvPr id="29" name="Ink 28">
                <a:extLst>
                  <a:ext uri="{FF2B5EF4-FFF2-40B4-BE49-F238E27FC236}">
                    <a16:creationId xmlns:a16="http://schemas.microsoft.com/office/drawing/2014/main" id="{45EF7019-4653-CE92-A574-6814CB254D2B}"/>
                  </a:ext>
                </a:extLst>
              </p:cNvPr>
              <p:cNvPicPr/>
              <p:nvPr/>
            </p:nvPicPr>
            <p:blipFill>
              <a:blip r:embed="rId47"/>
              <a:stretch>
                <a:fillRect/>
              </a:stretch>
            </p:blipFill>
            <p:spPr>
              <a:xfrm>
                <a:off x="6465520" y="4310160"/>
                <a:ext cx="7639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0F8BAC89-06CD-F089-8601-2A96F5CB8B22}"/>
                  </a:ext>
                </a:extLst>
              </p14:cNvPr>
              <p14:cNvContentPartPr/>
              <p14:nvPr/>
            </p14:nvContentPartPr>
            <p14:xfrm>
              <a:off x="4393720" y="820320"/>
              <a:ext cx="612720" cy="51840"/>
            </p14:xfrm>
          </p:contentPart>
        </mc:Choice>
        <mc:Fallback xmlns="">
          <p:pic>
            <p:nvPicPr>
              <p:cNvPr id="30" name="Ink 29">
                <a:extLst>
                  <a:ext uri="{FF2B5EF4-FFF2-40B4-BE49-F238E27FC236}">
                    <a16:creationId xmlns:a16="http://schemas.microsoft.com/office/drawing/2014/main" id="{0F8BAC89-06CD-F089-8601-2A96F5CB8B22}"/>
                  </a:ext>
                </a:extLst>
              </p:cNvPr>
              <p:cNvPicPr/>
              <p:nvPr/>
            </p:nvPicPr>
            <p:blipFill>
              <a:blip r:embed="rId49"/>
              <a:stretch>
                <a:fillRect/>
              </a:stretch>
            </p:blipFill>
            <p:spPr>
              <a:xfrm>
                <a:off x="4340080" y="712680"/>
                <a:ext cx="7203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EAC4098D-2D46-B48B-02C2-254F8146492B}"/>
                  </a:ext>
                </a:extLst>
              </p14:cNvPr>
              <p14:cNvContentPartPr/>
              <p14:nvPr/>
            </p14:nvContentPartPr>
            <p14:xfrm>
              <a:off x="5511880" y="778560"/>
              <a:ext cx="668160" cy="52560"/>
            </p14:xfrm>
          </p:contentPart>
        </mc:Choice>
        <mc:Fallback xmlns="">
          <p:pic>
            <p:nvPicPr>
              <p:cNvPr id="31" name="Ink 30">
                <a:extLst>
                  <a:ext uri="{FF2B5EF4-FFF2-40B4-BE49-F238E27FC236}">
                    <a16:creationId xmlns:a16="http://schemas.microsoft.com/office/drawing/2014/main" id="{EAC4098D-2D46-B48B-02C2-254F8146492B}"/>
                  </a:ext>
                </a:extLst>
              </p:cNvPr>
              <p:cNvPicPr/>
              <p:nvPr/>
            </p:nvPicPr>
            <p:blipFill>
              <a:blip r:embed="rId51"/>
              <a:stretch>
                <a:fillRect/>
              </a:stretch>
            </p:blipFill>
            <p:spPr>
              <a:xfrm>
                <a:off x="5457880" y="670920"/>
                <a:ext cx="7758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416621BD-B835-7AB0-D6A2-C414AB70530A}"/>
                  </a:ext>
                </a:extLst>
              </p14:cNvPr>
              <p14:cNvContentPartPr/>
              <p14:nvPr/>
            </p14:nvContentPartPr>
            <p14:xfrm>
              <a:off x="6434560" y="845880"/>
              <a:ext cx="1261080" cy="61920"/>
            </p14:xfrm>
          </p:contentPart>
        </mc:Choice>
        <mc:Fallback xmlns="">
          <p:pic>
            <p:nvPicPr>
              <p:cNvPr id="32" name="Ink 31">
                <a:extLst>
                  <a:ext uri="{FF2B5EF4-FFF2-40B4-BE49-F238E27FC236}">
                    <a16:creationId xmlns:a16="http://schemas.microsoft.com/office/drawing/2014/main" id="{416621BD-B835-7AB0-D6A2-C414AB70530A}"/>
                  </a:ext>
                </a:extLst>
              </p:cNvPr>
              <p:cNvPicPr/>
              <p:nvPr/>
            </p:nvPicPr>
            <p:blipFill>
              <a:blip r:embed="rId53"/>
              <a:stretch>
                <a:fillRect/>
              </a:stretch>
            </p:blipFill>
            <p:spPr>
              <a:xfrm>
                <a:off x="6380920" y="738240"/>
                <a:ext cx="13687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D63BA769-C29C-C43F-F725-2C91FEDC893F}"/>
                  </a:ext>
                </a:extLst>
              </p14:cNvPr>
              <p14:cNvContentPartPr/>
              <p14:nvPr/>
            </p14:nvContentPartPr>
            <p14:xfrm>
              <a:off x="7840360" y="2978160"/>
              <a:ext cx="905760" cy="52920"/>
            </p14:xfrm>
          </p:contentPart>
        </mc:Choice>
        <mc:Fallback xmlns="">
          <p:pic>
            <p:nvPicPr>
              <p:cNvPr id="33" name="Ink 32">
                <a:extLst>
                  <a:ext uri="{FF2B5EF4-FFF2-40B4-BE49-F238E27FC236}">
                    <a16:creationId xmlns:a16="http://schemas.microsoft.com/office/drawing/2014/main" id="{D63BA769-C29C-C43F-F725-2C91FEDC893F}"/>
                  </a:ext>
                </a:extLst>
              </p:cNvPr>
              <p:cNvPicPr/>
              <p:nvPr/>
            </p:nvPicPr>
            <p:blipFill>
              <a:blip r:embed="rId55"/>
              <a:stretch>
                <a:fillRect/>
              </a:stretch>
            </p:blipFill>
            <p:spPr>
              <a:xfrm>
                <a:off x="7786360" y="2870520"/>
                <a:ext cx="10134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Ink 33">
                <a:extLst>
                  <a:ext uri="{FF2B5EF4-FFF2-40B4-BE49-F238E27FC236}">
                    <a16:creationId xmlns:a16="http://schemas.microsoft.com/office/drawing/2014/main" id="{94AA4DF2-4812-426E-7ADB-2BFC83FD14DC}"/>
                  </a:ext>
                </a:extLst>
              </p14:cNvPr>
              <p14:cNvContentPartPr/>
              <p14:nvPr/>
            </p14:nvContentPartPr>
            <p14:xfrm>
              <a:off x="2404720" y="4884360"/>
              <a:ext cx="1405080" cy="10080"/>
            </p14:xfrm>
          </p:contentPart>
        </mc:Choice>
        <mc:Fallback xmlns="">
          <p:pic>
            <p:nvPicPr>
              <p:cNvPr id="34" name="Ink 33">
                <a:extLst>
                  <a:ext uri="{FF2B5EF4-FFF2-40B4-BE49-F238E27FC236}">
                    <a16:creationId xmlns:a16="http://schemas.microsoft.com/office/drawing/2014/main" id="{94AA4DF2-4812-426E-7ADB-2BFC83FD14DC}"/>
                  </a:ext>
                </a:extLst>
              </p:cNvPr>
              <p:cNvPicPr/>
              <p:nvPr/>
            </p:nvPicPr>
            <p:blipFill>
              <a:blip r:embed="rId57"/>
              <a:stretch>
                <a:fillRect/>
              </a:stretch>
            </p:blipFill>
            <p:spPr>
              <a:xfrm>
                <a:off x="2350720" y="4776720"/>
                <a:ext cx="15127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Ink 34">
                <a:extLst>
                  <a:ext uri="{FF2B5EF4-FFF2-40B4-BE49-F238E27FC236}">
                    <a16:creationId xmlns:a16="http://schemas.microsoft.com/office/drawing/2014/main" id="{1D94A410-67AF-0CA1-322F-14FAD645FACA}"/>
                  </a:ext>
                </a:extLst>
              </p14:cNvPr>
              <p14:cNvContentPartPr/>
              <p14:nvPr/>
            </p14:nvContentPartPr>
            <p14:xfrm>
              <a:off x="6290560" y="4867800"/>
              <a:ext cx="1599480" cy="77760"/>
            </p14:xfrm>
          </p:contentPart>
        </mc:Choice>
        <mc:Fallback xmlns="">
          <p:pic>
            <p:nvPicPr>
              <p:cNvPr id="35" name="Ink 34">
                <a:extLst>
                  <a:ext uri="{FF2B5EF4-FFF2-40B4-BE49-F238E27FC236}">
                    <a16:creationId xmlns:a16="http://schemas.microsoft.com/office/drawing/2014/main" id="{1D94A410-67AF-0CA1-322F-14FAD645FACA}"/>
                  </a:ext>
                </a:extLst>
              </p:cNvPr>
              <p:cNvPicPr/>
              <p:nvPr/>
            </p:nvPicPr>
            <p:blipFill>
              <a:blip r:embed="rId59"/>
              <a:stretch>
                <a:fillRect/>
              </a:stretch>
            </p:blipFill>
            <p:spPr>
              <a:xfrm>
                <a:off x="6236920" y="4760160"/>
                <a:ext cx="17071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Ink 35">
                <a:extLst>
                  <a:ext uri="{FF2B5EF4-FFF2-40B4-BE49-F238E27FC236}">
                    <a16:creationId xmlns:a16="http://schemas.microsoft.com/office/drawing/2014/main" id="{66D9CCB1-3F08-DC4F-35DF-54FDFF6A2A34}"/>
                  </a:ext>
                </a:extLst>
              </p14:cNvPr>
              <p14:cNvContentPartPr/>
              <p14:nvPr/>
            </p14:nvContentPartPr>
            <p14:xfrm>
              <a:off x="8737480" y="4909920"/>
              <a:ext cx="744840" cy="60120"/>
            </p14:xfrm>
          </p:contentPart>
        </mc:Choice>
        <mc:Fallback xmlns="">
          <p:pic>
            <p:nvPicPr>
              <p:cNvPr id="36" name="Ink 35">
                <a:extLst>
                  <a:ext uri="{FF2B5EF4-FFF2-40B4-BE49-F238E27FC236}">
                    <a16:creationId xmlns:a16="http://schemas.microsoft.com/office/drawing/2014/main" id="{66D9CCB1-3F08-DC4F-35DF-54FDFF6A2A34}"/>
                  </a:ext>
                </a:extLst>
              </p:cNvPr>
              <p:cNvPicPr/>
              <p:nvPr/>
            </p:nvPicPr>
            <p:blipFill>
              <a:blip r:embed="rId61"/>
              <a:stretch>
                <a:fillRect/>
              </a:stretch>
            </p:blipFill>
            <p:spPr>
              <a:xfrm>
                <a:off x="8683480" y="4802280"/>
                <a:ext cx="8524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Ink 36">
                <a:extLst>
                  <a:ext uri="{FF2B5EF4-FFF2-40B4-BE49-F238E27FC236}">
                    <a16:creationId xmlns:a16="http://schemas.microsoft.com/office/drawing/2014/main" id="{7199A084-2172-279A-736E-B803E21ECC3F}"/>
                  </a:ext>
                </a:extLst>
              </p14:cNvPr>
              <p14:cNvContentPartPr/>
              <p14:nvPr/>
            </p14:nvContentPartPr>
            <p14:xfrm>
              <a:off x="7484320" y="5121960"/>
              <a:ext cx="1461960" cy="105120"/>
            </p14:xfrm>
          </p:contentPart>
        </mc:Choice>
        <mc:Fallback xmlns="">
          <p:pic>
            <p:nvPicPr>
              <p:cNvPr id="37" name="Ink 36">
                <a:extLst>
                  <a:ext uri="{FF2B5EF4-FFF2-40B4-BE49-F238E27FC236}">
                    <a16:creationId xmlns:a16="http://schemas.microsoft.com/office/drawing/2014/main" id="{7199A084-2172-279A-736E-B803E21ECC3F}"/>
                  </a:ext>
                </a:extLst>
              </p:cNvPr>
              <p:cNvPicPr/>
              <p:nvPr/>
            </p:nvPicPr>
            <p:blipFill>
              <a:blip r:embed="rId63"/>
              <a:stretch>
                <a:fillRect/>
              </a:stretch>
            </p:blipFill>
            <p:spPr>
              <a:xfrm>
                <a:off x="7430680" y="5014320"/>
                <a:ext cx="156960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Ink 37">
                <a:extLst>
                  <a:ext uri="{FF2B5EF4-FFF2-40B4-BE49-F238E27FC236}">
                    <a16:creationId xmlns:a16="http://schemas.microsoft.com/office/drawing/2014/main" id="{651DC7CB-61FA-1401-48A4-8119371A5794}"/>
                  </a:ext>
                </a:extLst>
              </p14:cNvPr>
              <p14:cNvContentPartPr/>
              <p14:nvPr/>
            </p14:nvContentPartPr>
            <p14:xfrm>
              <a:off x="6290560" y="5509320"/>
              <a:ext cx="1066320" cy="28080"/>
            </p14:xfrm>
          </p:contentPart>
        </mc:Choice>
        <mc:Fallback xmlns="">
          <p:pic>
            <p:nvPicPr>
              <p:cNvPr id="38" name="Ink 37">
                <a:extLst>
                  <a:ext uri="{FF2B5EF4-FFF2-40B4-BE49-F238E27FC236}">
                    <a16:creationId xmlns:a16="http://schemas.microsoft.com/office/drawing/2014/main" id="{651DC7CB-61FA-1401-48A4-8119371A5794}"/>
                  </a:ext>
                </a:extLst>
              </p:cNvPr>
              <p:cNvPicPr/>
              <p:nvPr/>
            </p:nvPicPr>
            <p:blipFill>
              <a:blip r:embed="rId65"/>
              <a:stretch>
                <a:fillRect/>
              </a:stretch>
            </p:blipFill>
            <p:spPr>
              <a:xfrm>
                <a:off x="6236920" y="5401320"/>
                <a:ext cx="11739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Ink 38">
                <a:extLst>
                  <a:ext uri="{FF2B5EF4-FFF2-40B4-BE49-F238E27FC236}">
                    <a16:creationId xmlns:a16="http://schemas.microsoft.com/office/drawing/2014/main" id="{2E8A5972-10A5-03FA-BE38-FF6C706A0801}"/>
                  </a:ext>
                </a:extLst>
              </p14:cNvPr>
              <p14:cNvContentPartPr/>
              <p14:nvPr/>
            </p14:nvContentPartPr>
            <p14:xfrm>
              <a:off x="9338320" y="5146800"/>
              <a:ext cx="1174680" cy="68760"/>
            </p14:xfrm>
          </p:contentPart>
        </mc:Choice>
        <mc:Fallback xmlns="">
          <p:pic>
            <p:nvPicPr>
              <p:cNvPr id="39" name="Ink 38">
                <a:extLst>
                  <a:ext uri="{FF2B5EF4-FFF2-40B4-BE49-F238E27FC236}">
                    <a16:creationId xmlns:a16="http://schemas.microsoft.com/office/drawing/2014/main" id="{2E8A5972-10A5-03FA-BE38-FF6C706A0801}"/>
                  </a:ext>
                </a:extLst>
              </p:cNvPr>
              <p:cNvPicPr/>
              <p:nvPr/>
            </p:nvPicPr>
            <p:blipFill>
              <a:blip r:embed="rId67"/>
              <a:stretch>
                <a:fillRect/>
              </a:stretch>
            </p:blipFill>
            <p:spPr>
              <a:xfrm>
                <a:off x="9284680" y="5039160"/>
                <a:ext cx="128232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Ink 39">
                <a:extLst>
                  <a:ext uri="{FF2B5EF4-FFF2-40B4-BE49-F238E27FC236}">
                    <a16:creationId xmlns:a16="http://schemas.microsoft.com/office/drawing/2014/main" id="{46D992BC-2FCC-7D87-8A30-B2227081721E}"/>
                  </a:ext>
                </a:extLst>
              </p14:cNvPr>
              <p14:cNvContentPartPr/>
              <p14:nvPr/>
            </p14:nvContentPartPr>
            <p14:xfrm>
              <a:off x="7281280" y="5748360"/>
              <a:ext cx="540720" cy="51120"/>
            </p14:xfrm>
          </p:contentPart>
        </mc:Choice>
        <mc:Fallback xmlns="">
          <p:pic>
            <p:nvPicPr>
              <p:cNvPr id="40" name="Ink 39">
                <a:extLst>
                  <a:ext uri="{FF2B5EF4-FFF2-40B4-BE49-F238E27FC236}">
                    <a16:creationId xmlns:a16="http://schemas.microsoft.com/office/drawing/2014/main" id="{46D992BC-2FCC-7D87-8A30-B2227081721E}"/>
                  </a:ext>
                </a:extLst>
              </p:cNvPr>
              <p:cNvPicPr/>
              <p:nvPr/>
            </p:nvPicPr>
            <p:blipFill>
              <a:blip r:embed="rId69"/>
              <a:stretch>
                <a:fillRect/>
              </a:stretch>
            </p:blipFill>
            <p:spPr>
              <a:xfrm>
                <a:off x="7227640" y="5640720"/>
                <a:ext cx="6483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Ink 40">
                <a:extLst>
                  <a:ext uri="{FF2B5EF4-FFF2-40B4-BE49-F238E27FC236}">
                    <a16:creationId xmlns:a16="http://schemas.microsoft.com/office/drawing/2014/main" id="{495D6D08-EC54-541E-8D65-1636B398BC68}"/>
                  </a:ext>
                </a:extLst>
              </p14:cNvPr>
              <p14:cNvContentPartPr/>
              <p14:nvPr/>
            </p14:nvContentPartPr>
            <p14:xfrm>
              <a:off x="9363880" y="5765280"/>
              <a:ext cx="981720" cy="19080"/>
            </p14:xfrm>
          </p:contentPart>
        </mc:Choice>
        <mc:Fallback xmlns="">
          <p:pic>
            <p:nvPicPr>
              <p:cNvPr id="41" name="Ink 40">
                <a:extLst>
                  <a:ext uri="{FF2B5EF4-FFF2-40B4-BE49-F238E27FC236}">
                    <a16:creationId xmlns:a16="http://schemas.microsoft.com/office/drawing/2014/main" id="{495D6D08-EC54-541E-8D65-1636B398BC68}"/>
                  </a:ext>
                </a:extLst>
              </p:cNvPr>
              <p:cNvPicPr/>
              <p:nvPr/>
            </p:nvPicPr>
            <p:blipFill>
              <a:blip r:embed="rId71"/>
              <a:stretch>
                <a:fillRect/>
              </a:stretch>
            </p:blipFill>
            <p:spPr>
              <a:xfrm>
                <a:off x="9310240" y="5657280"/>
                <a:ext cx="10893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Ink 41">
                <a:extLst>
                  <a:ext uri="{FF2B5EF4-FFF2-40B4-BE49-F238E27FC236}">
                    <a16:creationId xmlns:a16="http://schemas.microsoft.com/office/drawing/2014/main" id="{21881B9A-7E1A-5CCA-A4E5-97888D879E79}"/>
                  </a:ext>
                </a:extLst>
              </p14:cNvPr>
              <p14:cNvContentPartPr/>
              <p14:nvPr/>
            </p14:nvContentPartPr>
            <p14:xfrm>
              <a:off x="6290560" y="6113040"/>
              <a:ext cx="854640" cy="25560"/>
            </p14:xfrm>
          </p:contentPart>
        </mc:Choice>
        <mc:Fallback xmlns="">
          <p:pic>
            <p:nvPicPr>
              <p:cNvPr id="42" name="Ink 41">
                <a:extLst>
                  <a:ext uri="{FF2B5EF4-FFF2-40B4-BE49-F238E27FC236}">
                    <a16:creationId xmlns:a16="http://schemas.microsoft.com/office/drawing/2014/main" id="{21881B9A-7E1A-5CCA-A4E5-97888D879E79}"/>
                  </a:ext>
                </a:extLst>
              </p:cNvPr>
              <p:cNvPicPr/>
              <p:nvPr/>
            </p:nvPicPr>
            <p:blipFill>
              <a:blip r:embed="rId73"/>
              <a:stretch>
                <a:fillRect/>
              </a:stretch>
            </p:blipFill>
            <p:spPr>
              <a:xfrm>
                <a:off x="6236920" y="6005040"/>
                <a:ext cx="9622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Ink 42">
                <a:extLst>
                  <a:ext uri="{FF2B5EF4-FFF2-40B4-BE49-F238E27FC236}">
                    <a16:creationId xmlns:a16="http://schemas.microsoft.com/office/drawing/2014/main" id="{52A9D18C-1CE8-64ED-C3A0-BAD3A00629DA}"/>
                  </a:ext>
                </a:extLst>
              </p14:cNvPr>
              <p14:cNvContentPartPr/>
              <p14:nvPr/>
            </p14:nvContentPartPr>
            <p14:xfrm>
              <a:off x="8118280" y="6077400"/>
              <a:ext cx="653400" cy="103320"/>
            </p14:xfrm>
          </p:contentPart>
        </mc:Choice>
        <mc:Fallback xmlns="">
          <p:pic>
            <p:nvPicPr>
              <p:cNvPr id="43" name="Ink 42">
                <a:extLst>
                  <a:ext uri="{FF2B5EF4-FFF2-40B4-BE49-F238E27FC236}">
                    <a16:creationId xmlns:a16="http://schemas.microsoft.com/office/drawing/2014/main" id="{52A9D18C-1CE8-64ED-C3A0-BAD3A00629DA}"/>
                  </a:ext>
                </a:extLst>
              </p:cNvPr>
              <p:cNvPicPr/>
              <p:nvPr/>
            </p:nvPicPr>
            <p:blipFill>
              <a:blip r:embed="rId75"/>
              <a:stretch>
                <a:fillRect/>
              </a:stretch>
            </p:blipFill>
            <p:spPr>
              <a:xfrm>
                <a:off x="8064640" y="5969760"/>
                <a:ext cx="76104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Ink 43">
                <a:extLst>
                  <a:ext uri="{FF2B5EF4-FFF2-40B4-BE49-F238E27FC236}">
                    <a16:creationId xmlns:a16="http://schemas.microsoft.com/office/drawing/2014/main" id="{43F1DE3A-4CAD-1001-3585-873A7BD24F94}"/>
                  </a:ext>
                </a:extLst>
              </p14:cNvPr>
              <p14:cNvContentPartPr/>
              <p14:nvPr/>
            </p14:nvContentPartPr>
            <p14:xfrm>
              <a:off x="9254080" y="6095040"/>
              <a:ext cx="732960" cy="19440"/>
            </p14:xfrm>
          </p:contentPart>
        </mc:Choice>
        <mc:Fallback xmlns="">
          <p:pic>
            <p:nvPicPr>
              <p:cNvPr id="44" name="Ink 43">
                <a:extLst>
                  <a:ext uri="{FF2B5EF4-FFF2-40B4-BE49-F238E27FC236}">
                    <a16:creationId xmlns:a16="http://schemas.microsoft.com/office/drawing/2014/main" id="{43F1DE3A-4CAD-1001-3585-873A7BD24F94}"/>
                  </a:ext>
                </a:extLst>
              </p:cNvPr>
              <p:cNvPicPr/>
              <p:nvPr/>
            </p:nvPicPr>
            <p:blipFill>
              <a:blip r:embed="rId77"/>
              <a:stretch>
                <a:fillRect/>
              </a:stretch>
            </p:blipFill>
            <p:spPr>
              <a:xfrm>
                <a:off x="9200080" y="5987040"/>
                <a:ext cx="840600" cy="235080"/>
              </a:xfrm>
              <a:prstGeom prst="rect">
                <a:avLst/>
              </a:prstGeom>
            </p:spPr>
          </p:pic>
        </mc:Fallback>
      </mc:AlternateContent>
    </p:spTree>
    <p:extLst>
      <p:ext uri="{BB962C8B-B14F-4D97-AF65-F5344CB8AC3E}">
        <p14:creationId xmlns:p14="http://schemas.microsoft.com/office/powerpoint/2010/main" val="3108272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CA"/>
              <a:t>Dr. Negar Mottaghi-Dastjerdi, Pharm D, PhD</a:t>
            </a:r>
          </a:p>
        </p:txBody>
      </p:sp>
      <p:sp>
        <p:nvSpPr>
          <p:cNvPr id="3" name="Slide Number Placeholder 2"/>
          <p:cNvSpPr>
            <a:spLocks noGrp="1"/>
          </p:cNvSpPr>
          <p:nvPr>
            <p:ph type="sldNum" sz="quarter" idx="12"/>
          </p:nvPr>
        </p:nvSpPr>
        <p:spPr/>
        <p:txBody>
          <a:bodyPr/>
          <a:lstStyle/>
          <a:p>
            <a:fld id="{45818337-B003-45D9-A91B-09DFFE400974}" type="slidenum">
              <a:rPr lang="en-CA" smtClean="0"/>
              <a:t>47</a:t>
            </a:fld>
            <a:endParaRPr lang="en-CA"/>
          </a:p>
        </p:txBody>
      </p:sp>
      <p:pic>
        <p:nvPicPr>
          <p:cNvPr id="4" name="Picture 3"/>
          <p:cNvPicPr>
            <a:picLocks noChangeAspect="1"/>
          </p:cNvPicPr>
          <p:nvPr/>
        </p:nvPicPr>
        <p:blipFill>
          <a:blip r:embed="rId2"/>
          <a:stretch>
            <a:fillRect/>
          </a:stretch>
        </p:blipFill>
        <p:spPr>
          <a:xfrm>
            <a:off x="838200" y="663466"/>
            <a:ext cx="10515600" cy="5562600"/>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39B0D93A-3130-FE9E-17B4-2D84F7A1BF66}"/>
                  </a:ext>
                </a:extLst>
              </p14:cNvPr>
              <p14:cNvContentPartPr/>
              <p14:nvPr/>
            </p14:nvContentPartPr>
            <p14:xfrm>
              <a:off x="4283560" y="981240"/>
              <a:ext cx="643320" cy="9720"/>
            </p14:xfrm>
          </p:contentPart>
        </mc:Choice>
        <mc:Fallback xmlns="">
          <p:pic>
            <p:nvPicPr>
              <p:cNvPr id="7" name="Ink 6">
                <a:extLst>
                  <a:ext uri="{FF2B5EF4-FFF2-40B4-BE49-F238E27FC236}">
                    <a16:creationId xmlns:a16="http://schemas.microsoft.com/office/drawing/2014/main" id="{39B0D93A-3130-FE9E-17B4-2D84F7A1BF66}"/>
                  </a:ext>
                </a:extLst>
              </p:cNvPr>
              <p:cNvPicPr/>
              <p:nvPr/>
            </p:nvPicPr>
            <p:blipFill>
              <a:blip r:embed="rId7"/>
              <a:stretch>
                <a:fillRect/>
              </a:stretch>
            </p:blipFill>
            <p:spPr>
              <a:xfrm>
                <a:off x="4229920" y="873240"/>
                <a:ext cx="7509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8BF9F8AD-0280-E0FC-6D7E-20827E5F49D9}"/>
                  </a:ext>
                </a:extLst>
              </p14:cNvPr>
              <p14:cNvContentPartPr/>
              <p14:nvPr/>
            </p14:nvContentPartPr>
            <p14:xfrm>
              <a:off x="5474080" y="956400"/>
              <a:ext cx="511200" cy="60120"/>
            </p14:xfrm>
          </p:contentPart>
        </mc:Choice>
        <mc:Fallback xmlns="">
          <p:pic>
            <p:nvPicPr>
              <p:cNvPr id="10" name="Ink 9">
                <a:extLst>
                  <a:ext uri="{FF2B5EF4-FFF2-40B4-BE49-F238E27FC236}">
                    <a16:creationId xmlns:a16="http://schemas.microsoft.com/office/drawing/2014/main" id="{8BF9F8AD-0280-E0FC-6D7E-20827E5F49D9}"/>
                  </a:ext>
                </a:extLst>
              </p:cNvPr>
              <p:cNvPicPr/>
              <p:nvPr/>
            </p:nvPicPr>
            <p:blipFill>
              <a:blip r:embed="rId9"/>
              <a:stretch>
                <a:fillRect/>
              </a:stretch>
            </p:blipFill>
            <p:spPr>
              <a:xfrm>
                <a:off x="5420440" y="848760"/>
                <a:ext cx="6188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B65848FF-94EF-92C3-9687-024BF63BB37E}"/>
                  </a:ext>
                </a:extLst>
              </p14:cNvPr>
              <p14:cNvContentPartPr/>
              <p14:nvPr/>
            </p14:nvContentPartPr>
            <p14:xfrm>
              <a:off x="6290560" y="921120"/>
              <a:ext cx="1310760" cy="60120"/>
            </p14:xfrm>
          </p:contentPart>
        </mc:Choice>
        <mc:Fallback xmlns="">
          <p:pic>
            <p:nvPicPr>
              <p:cNvPr id="11" name="Ink 10">
                <a:extLst>
                  <a:ext uri="{FF2B5EF4-FFF2-40B4-BE49-F238E27FC236}">
                    <a16:creationId xmlns:a16="http://schemas.microsoft.com/office/drawing/2014/main" id="{B65848FF-94EF-92C3-9687-024BF63BB37E}"/>
                  </a:ext>
                </a:extLst>
              </p:cNvPr>
              <p:cNvPicPr/>
              <p:nvPr/>
            </p:nvPicPr>
            <p:blipFill>
              <a:blip r:embed="rId11"/>
              <a:stretch>
                <a:fillRect/>
              </a:stretch>
            </p:blipFill>
            <p:spPr>
              <a:xfrm>
                <a:off x="6236920" y="813120"/>
                <a:ext cx="14184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65903379-D13B-527E-DA77-DE6E9E85E8FC}"/>
                  </a:ext>
                </a:extLst>
              </p14:cNvPr>
              <p14:cNvContentPartPr/>
              <p14:nvPr/>
            </p14:nvContentPartPr>
            <p14:xfrm>
              <a:off x="2302840" y="1912920"/>
              <a:ext cx="1236600" cy="18000"/>
            </p14:xfrm>
          </p:contentPart>
        </mc:Choice>
        <mc:Fallback xmlns="">
          <p:pic>
            <p:nvPicPr>
              <p:cNvPr id="12" name="Ink 11">
                <a:extLst>
                  <a:ext uri="{FF2B5EF4-FFF2-40B4-BE49-F238E27FC236}">
                    <a16:creationId xmlns:a16="http://schemas.microsoft.com/office/drawing/2014/main" id="{65903379-D13B-527E-DA77-DE6E9E85E8FC}"/>
                  </a:ext>
                </a:extLst>
              </p:cNvPr>
              <p:cNvPicPr/>
              <p:nvPr/>
            </p:nvPicPr>
            <p:blipFill>
              <a:blip r:embed="rId13"/>
              <a:stretch>
                <a:fillRect/>
              </a:stretch>
            </p:blipFill>
            <p:spPr>
              <a:xfrm>
                <a:off x="2249200" y="1804920"/>
                <a:ext cx="13442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35A3EA3D-97F4-C9BA-F8FD-9333E5BC0BAA}"/>
                  </a:ext>
                </a:extLst>
              </p14:cNvPr>
              <p14:cNvContentPartPr/>
              <p14:nvPr/>
            </p14:nvContentPartPr>
            <p14:xfrm>
              <a:off x="4470040" y="1905000"/>
              <a:ext cx="855000" cy="360"/>
            </p14:xfrm>
          </p:contentPart>
        </mc:Choice>
        <mc:Fallback xmlns="">
          <p:pic>
            <p:nvPicPr>
              <p:cNvPr id="13" name="Ink 12">
                <a:extLst>
                  <a:ext uri="{FF2B5EF4-FFF2-40B4-BE49-F238E27FC236}">
                    <a16:creationId xmlns:a16="http://schemas.microsoft.com/office/drawing/2014/main" id="{35A3EA3D-97F4-C9BA-F8FD-9333E5BC0BAA}"/>
                  </a:ext>
                </a:extLst>
              </p:cNvPr>
              <p:cNvPicPr/>
              <p:nvPr/>
            </p:nvPicPr>
            <p:blipFill>
              <a:blip r:embed="rId15"/>
              <a:stretch>
                <a:fillRect/>
              </a:stretch>
            </p:blipFill>
            <p:spPr>
              <a:xfrm>
                <a:off x="4416040" y="1797360"/>
                <a:ext cx="962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7E674FA8-702F-0B14-36FC-C6F43F447F31}"/>
                  </a:ext>
                </a:extLst>
              </p14:cNvPr>
              <p14:cNvContentPartPr/>
              <p14:nvPr/>
            </p14:nvContentPartPr>
            <p14:xfrm>
              <a:off x="3886120" y="1879440"/>
              <a:ext cx="388800" cy="26280"/>
            </p14:xfrm>
          </p:contentPart>
        </mc:Choice>
        <mc:Fallback xmlns="">
          <p:pic>
            <p:nvPicPr>
              <p:cNvPr id="14" name="Ink 13">
                <a:extLst>
                  <a:ext uri="{FF2B5EF4-FFF2-40B4-BE49-F238E27FC236}">
                    <a16:creationId xmlns:a16="http://schemas.microsoft.com/office/drawing/2014/main" id="{7E674FA8-702F-0B14-36FC-C6F43F447F31}"/>
                  </a:ext>
                </a:extLst>
              </p:cNvPr>
              <p:cNvPicPr/>
              <p:nvPr/>
            </p:nvPicPr>
            <p:blipFill>
              <a:blip r:embed="rId17"/>
              <a:stretch>
                <a:fillRect/>
              </a:stretch>
            </p:blipFill>
            <p:spPr>
              <a:xfrm>
                <a:off x="3832480" y="1771440"/>
                <a:ext cx="4964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4CA63D98-1824-3AF2-7EB2-289089C39BBD}"/>
                  </a:ext>
                </a:extLst>
              </p14:cNvPr>
              <p14:cNvContentPartPr/>
              <p14:nvPr/>
            </p14:nvContentPartPr>
            <p14:xfrm>
              <a:off x="6358600" y="2768280"/>
              <a:ext cx="2471400" cy="18360"/>
            </p14:xfrm>
          </p:contentPart>
        </mc:Choice>
        <mc:Fallback xmlns="">
          <p:pic>
            <p:nvPicPr>
              <p:cNvPr id="15" name="Ink 14">
                <a:extLst>
                  <a:ext uri="{FF2B5EF4-FFF2-40B4-BE49-F238E27FC236}">
                    <a16:creationId xmlns:a16="http://schemas.microsoft.com/office/drawing/2014/main" id="{4CA63D98-1824-3AF2-7EB2-289089C39BBD}"/>
                  </a:ext>
                </a:extLst>
              </p:cNvPr>
              <p:cNvPicPr/>
              <p:nvPr/>
            </p:nvPicPr>
            <p:blipFill>
              <a:blip r:embed="rId19"/>
              <a:stretch>
                <a:fillRect/>
              </a:stretch>
            </p:blipFill>
            <p:spPr>
              <a:xfrm>
                <a:off x="6304600" y="2660640"/>
                <a:ext cx="25790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4BDC8CC1-5059-1820-471F-BAA102CB0EBF}"/>
                  </a:ext>
                </a:extLst>
              </p14:cNvPr>
              <p14:cNvContentPartPr/>
              <p14:nvPr/>
            </p14:nvContentPartPr>
            <p14:xfrm>
              <a:off x="6189040" y="3022080"/>
              <a:ext cx="958320" cy="18000"/>
            </p14:xfrm>
          </p:contentPart>
        </mc:Choice>
        <mc:Fallback xmlns="">
          <p:pic>
            <p:nvPicPr>
              <p:cNvPr id="16" name="Ink 15">
                <a:extLst>
                  <a:ext uri="{FF2B5EF4-FFF2-40B4-BE49-F238E27FC236}">
                    <a16:creationId xmlns:a16="http://schemas.microsoft.com/office/drawing/2014/main" id="{4BDC8CC1-5059-1820-471F-BAA102CB0EBF}"/>
                  </a:ext>
                </a:extLst>
              </p:cNvPr>
              <p:cNvPicPr/>
              <p:nvPr/>
            </p:nvPicPr>
            <p:blipFill>
              <a:blip r:embed="rId21"/>
              <a:stretch>
                <a:fillRect/>
              </a:stretch>
            </p:blipFill>
            <p:spPr>
              <a:xfrm>
                <a:off x="6135040" y="2914440"/>
                <a:ext cx="10659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8EC88B78-032B-9363-A14F-DA3DCCCE230F}"/>
                  </a:ext>
                </a:extLst>
              </p14:cNvPr>
              <p14:cNvContentPartPr/>
              <p14:nvPr/>
            </p14:nvContentPartPr>
            <p14:xfrm>
              <a:off x="7247440" y="3030720"/>
              <a:ext cx="187200" cy="9000"/>
            </p14:xfrm>
          </p:contentPart>
        </mc:Choice>
        <mc:Fallback xmlns="">
          <p:pic>
            <p:nvPicPr>
              <p:cNvPr id="17" name="Ink 16">
                <a:extLst>
                  <a:ext uri="{FF2B5EF4-FFF2-40B4-BE49-F238E27FC236}">
                    <a16:creationId xmlns:a16="http://schemas.microsoft.com/office/drawing/2014/main" id="{8EC88B78-032B-9363-A14F-DA3DCCCE230F}"/>
                  </a:ext>
                </a:extLst>
              </p:cNvPr>
              <p:cNvPicPr/>
              <p:nvPr/>
            </p:nvPicPr>
            <p:blipFill>
              <a:blip r:embed="rId23"/>
              <a:stretch>
                <a:fillRect/>
              </a:stretch>
            </p:blipFill>
            <p:spPr>
              <a:xfrm>
                <a:off x="7193800" y="2923080"/>
                <a:ext cx="2948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4293A94D-ECFA-08C7-E4B8-4E2C483B14F2}"/>
                  </a:ext>
                </a:extLst>
              </p14:cNvPr>
              <p14:cNvContentPartPr/>
              <p14:nvPr/>
            </p14:nvContentPartPr>
            <p14:xfrm>
              <a:off x="7932880" y="3047640"/>
              <a:ext cx="1742760" cy="18360"/>
            </p14:xfrm>
          </p:contentPart>
        </mc:Choice>
        <mc:Fallback xmlns="">
          <p:pic>
            <p:nvPicPr>
              <p:cNvPr id="18" name="Ink 17">
                <a:extLst>
                  <a:ext uri="{FF2B5EF4-FFF2-40B4-BE49-F238E27FC236}">
                    <a16:creationId xmlns:a16="http://schemas.microsoft.com/office/drawing/2014/main" id="{4293A94D-ECFA-08C7-E4B8-4E2C483B14F2}"/>
                  </a:ext>
                </a:extLst>
              </p:cNvPr>
              <p:cNvPicPr/>
              <p:nvPr/>
            </p:nvPicPr>
            <p:blipFill>
              <a:blip r:embed="rId25"/>
              <a:stretch>
                <a:fillRect/>
              </a:stretch>
            </p:blipFill>
            <p:spPr>
              <a:xfrm>
                <a:off x="7879240" y="2940000"/>
                <a:ext cx="18504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C628E623-63B5-4F81-9459-180E02DDC9B8}"/>
                  </a:ext>
                </a:extLst>
              </p14:cNvPr>
              <p14:cNvContentPartPr/>
              <p14:nvPr/>
            </p14:nvContentPartPr>
            <p14:xfrm>
              <a:off x="7061320" y="3326280"/>
              <a:ext cx="1785240" cy="35280"/>
            </p14:xfrm>
          </p:contentPart>
        </mc:Choice>
        <mc:Fallback xmlns="">
          <p:pic>
            <p:nvPicPr>
              <p:cNvPr id="19" name="Ink 18">
                <a:extLst>
                  <a:ext uri="{FF2B5EF4-FFF2-40B4-BE49-F238E27FC236}">
                    <a16:creationId xmlns:a16="http://schemas.microsoft.com/office/drawing/2014/main" id="{C628E623-63B5-4F81-9459-180E02DDC9B8}"/>
                  </a:ext>
                </a:extLst>
              </p:cNvPr>
              <p:cNvPicPr/>
              <p:nvPr/>
            </p:nvPicPr>
            <p:blipFill>
              <a:blip r:embed="rId27"/>
              <a:stretch>
                <a:fillRect/>
              </a:stretch>
            </p:blipFill>
            <p:spPr>
              <a:xfrm>
                <a:off x="7007320" y="3218280"/>
                <a:ext cx="18928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07311FE8-1D5C-8DD9-A659-BC6D6C86696F}"/>
                  </a:ext>
                </a:extLst>
              </p14:cNvPr>
              <p14:cNvContentPartPr/>
              <p14:nvPr/>
            </p14:nvContentPartPr>
            <p14:xfrm>
              <a:off x="6197320" y="3631560"/>
              <a:ext cx="1058040" cy="17640"/>
            </p14:xfrm>
          </p:contentPart>
        </mc:Choice>
        <mc:Fallback xmlns="">
          <p:pic>
            <p:nvPicPr>
              <p:cNvPr id="20" name="Ink 19">
                <a:extLst>
                  <a:ext uri="{FF2B5EF4-FFF2-40B4-BE49-F238E27FC236}">
                    <a16:creationId xmlns:a16="http://schemas.microsoft.com/office/drawing/2014/main" id="{07311FE8-1D5C-8DD9-A659-BC6D6C86696F}"/>
                  </a:ext>
                </a:extLst>
              </p:cNvPr>
              <p:cNvPicPr/>
              <p:nvPr/>
            </p:nvPicPr>
            <p:blipFill>
              <a:blip r:embed="rId29"/>
              <a:stretch>
                <a:fillRect/>
              </a:stretch>
            </p:blipFill>
            <p:spPr>
              <a:xfrm>
                <a:off x="6143320" y="3523920"/>
                <a:ext cx="11656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433EA9F5-9B17-6CAA-CF02-90192D15930E}"/>
                  </a:ext>
                </a:extLst>
              </p14:cNvPr>
              <p14:cNvContentPartPr/>
              <p14:nvPr/>
            </p14:nvContentPartPr>
            <p14:xfrm>
              <a:off x="9169480" y="3351840"/>
              <a:ext cx="985320" cy="27000"/>
            </p14:xfrm>
          </p:contentPart>
        </mc:Choice>
        <mc:Fallback xmlns="">
          <p:pic>
            <p:nvPicPr>
              <p:cNvPr id="21" name="Ink 20">
                <a:extLst>
                  <a:ext uri="{FF2B5EF4-FFF2-40B4-BE49-F238E27FC236}">
                    <a16:creationId xmlns:a16="http://schemas.microsoft.com/office/drawing/2014/main" id="{433EA9F5-9B17-6CAA-CF02-90192D15930E}"/>
                  </a:ext>
                </a:extLst>
              </p:cNvPr>
              <p:cNvPicPr/>
              <p:nvPr/>
            </p:nvPicPr>
            <p:blipFill>
              <a:blip r:embed="rId31"/>
              <a:stretch>
                <a:fillRect/>
              </a:stretch>
            </p:blipFill>
            <p:spPr>
              <a:xfrm>
                <a:off x="9115480" y="3244200"/>
                <a:ext cx="10929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7E619381-526D-C562-FFFC-ADEAE68B6CBF}"/>
                  </a:ext>
                </a:extLst>
              </p14:cNvPr>
              <p14:cNvContentPartPr/>
              <p14:nvPr/>
            </p14:nvContentPartPr>
            <p14:xfrm>
              <a:off x="8187040" y="3683040"/>
              <a:ext cx="761760" cy="18000"/>
            </p14:xfrm>
          </p:contentPart>
        </mc:Choice>
        <mc:Fallback xmlns="">
          <p:pic>
            <p:nvPicPr>
              <p:cNvPr id="22" name="Ink 21">
                <a:extLst>
                  <a:ext uri="{FF2B5EF4-FFF2-40B4-BE49-F238E27FC236}">
                    <a16:creationId xmlns:a16="http://schemas.microsoft.com/office/drawing/2014/main" id="{7E619381-526D-C562-FFFC-ADEAE68B6CBF}"/>
                  </a:ext>
                </a:extLst>
              </p:cNvPr>
              <p:cNvPicPr/>
              <p:nvPr/>
            </p:nvPicPr>
            <p:blipFill>
              <a:blip r:embed="rId33"/>
              <a:stretch>
                <a:fillRect/>
              </a:stretch>
            </p:blipFill>
            <p:spPr>
              <a:xfrm>
                <a:off x="8133400" y="3575040"/>
                <a:ext cx="8694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ED286BFF-B82F-7008-1685-59DFE30E7313}"/>
                  </a:ext>
                </a:extLst>
              </p14:cNvPr>
              <p14:cNvContentPartPr/>
              <p14:nvPr/>
            </p14:nvContentPartPr>
            <p14:xfrm>
              <a:off x="9414640" y="3622560"/>
              <a:ext cx="602640" cy="18720"/>
            </p14:xfrm>
          </p:contentPart>
        </mc:Choice>
        <mc:Fallback xmlns="">
          <p:pic>
            <p:nvPicPr>
              <p:cNvPr id="23" name="Ink 22">
                <a:extLst>
                  <a:ext uri="{FF2B5EF4-FFF2-40B4-BE49-F238E27FC236}">
                    <a16:creationId xmlns:a16="http://schemas.microsoft.com/office/drawing/2014/main" id="{ED286BFF-B82F-7008-1685-59DFE30E7313}"/>
                  </a:ext>
                </a:extLst>
              </p:cNvPr>
              <p:cNvPicPr/>
              <p:nvPr/>
            </p:nvPicPr>
            <p:blipFill>
              <a:blip r:embed="rId35"/>
              <a:stretch>
                <a:fillRect/>
              </a:stretch>
            </p:blipFill>
            <p:spPr>
              <a:xfrm>
                <a:off x="9360640" y="3514560"/>
                <a:ext cx="7102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9DC2AC25-513B-4DF5-97D4-1D0E99E1FC3B}"/>
                  </a:ext>
                </a:extLst>
              </p14:cNvPr>
              <p14:cNvContentPartPr/>
              <p14:nvPr/>
            </p14:nvContentPartPr>
            <p14:xfrm>
              <a:off x="6146560" y="3945480"/>
              <a:ext cx="693720" cy="9720"/>
            </p14:xfrm>
          </p:contentPart>
        </mc:Choice>
        <mc:Fallback xmlns="">
          <p:pic>
            <p:nvPicPr>
              <p:cNvPr id="24" name="Ink 23">
                <a:extLst>
                  <a:ext uri="{FF2B5EF4-FFF2-40B4-BE49-F238E27FC236}">
                    <a16:creationId xmlns:a16="http://schemas.microsoft.com/office/drawing/2014/main" id="{9DC2AC25-513B-4DF5-97D4-1D0E99E1FC3B}"/>
                  </a:ext>
                </a:extLst>
              </p:cNvPr>
              <p:cNvPicPr/>
              <p:nvPr/>
            </p:nvPicPr>
            <p:blipFill>
              <a:blip r:embed="rId37"/>
              <a:stretch>
                <a:fillRect/>
              </a:stretch>
            </p:blipFill>
            <p:spPr>
              <a:xfrm>
                <a:off x="6092920" y="3837480"/>
                <a:ext cx="8013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C54BE8FE-C371-7391-8826-2BAA95DF33E5}"/>
                  </a:ext>
                </a:extLst>
              </p14:cNvPr>
              <p14:cNvContentPartPr/>
              <p14:nvPr/>
            </p14:nvContentPartPr>
            <p14:xfrm>
              <a:off x="7644880" y="3933600"/>
              <a:ext cx="1176840" cy="3960"/>
            </p14:xfrm>
          </p:contentPart>
        </mc:Choice>
        <mc:Fallback xmlns="">
          <p:pic>
            <p:nvPicPr>
              <p:cNvPr id="25" name="Ink 24">
                <a:extLst>
                  <a:ext uri="{FF2B5EF4-FFF2-40B4-BE49-F238E27FC236}">
                    <a16:creationId xmlns:a16="http://schemas.microsoft.com/office/drawing/2014/main" id="{C54BE8FE-C371-7391-8826-2BAA95DF33E5}"/>
                  </a:ext>
                </a:extLst>
              </p:cNvPr>
              <p:cNvPicPr/>
              <p:nvPr/>
            </p:nvPicPr>
            <p:blipFill>
              <a:blip r:embed="rId39"/>
              <a:stretch>
                <a:fillRect/>
              </a:stretch>
            </p:blipFill>
            <p:spPr>
              <a:xfrm>
                <a:off x="7591240" y="3825600"/>
                <a:ext cx="12844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A29A6DB4-CA16-7E38-DF63-2627BDA62E05}"/>
                  </a:ext>
                </a:extLst>
              </p14:cNvPr>
              <p14:cNvContentPartPr/>
              <p14:nvPr/>
            </p14:nvContentPartPr>
            <p14:xfrm>
              <a:off x="6197320" y="4224120"/>
              <a:ext cx="1362960" cy="10080"/>
            </p14:xfrm>
          </p:contentPart>
        </mc:Choice>
        <mc:Fallback xmlns="">
          <p:pic>
            <p:nvPicPr>
              <p:cNvPr id="26" name="Ink 25">
                <a:extLst>
                  <a:ext uri="{FF2B5EF4-FFF2-40B4-BE49-F238E27FC236}">
                    <a16:creationId xmlns:a16="http://schemas.microsoft.com/office/drawing/2014/main" id="{A29A6DB4-CA16-7E38-DF63-2627BDA62E05}"/>
                  </a:ext>
                </a:extLst>
              </p:cNvPr>
              <p:cNvPicPr/>
              <p:nvPr/>
            </p:nvPicPr>
            <p:blipFill>
              <a:blip r:embed="rId41"/>
              <a:stretch>
                <a:fillRect/>
              </a:stretch>
            </p:blipFill>
            <p:spPr>
              <a:xfrm>
                <a:off x="6143320" y="4116480"/>
                <a:ext cx="14706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11BEC064-98B7-37C2-41EF-94E1A7F7C0AB}"/>
                  </a:ext>
                </a:extLst>
              </p14:cNvPr>
              <p14:cNvContentPartPr/>
              <p14:nvPr/>
            </p14:nvContentPartPr>
            <p14:xfrm>
              <a:off x="9490600" y="4258320"/>
              <a:ext cx="440280" cy="33480"/>
            </p14:xfrm>
          </p:contentPart>
        </mc:Choice>
        <mc:Fallback xmlns="">
          <p:pic>
            <p:nvPicPr>
              <p:cNvPr id="28" name="Ink 27">
                <a:extLst>
                  <a:ext uri="{FF2B5EF4-FFF2-40B4-BE49-F238E27FC236}">
                    <a16:creationId xmlns:a16="http://schemas.microsoft.com/office/drawing/2014/main" id="{11BEC064-98B7-37C2-41EF-94E1A7F7C0AB}"/>
                  </a:ext>
                </a:extLst>
              </p:cNvPr>
              <p:cNvPicPr/>
              <p:nvPr/>
            </p:nvPicPr>
            <p:blipFill>
              <a:blip r:embed="rId43"/>
              <a:stretch>
                <a:fillRect/>
              </a:stretch>
            </p:blipFill>
            <p:spPr>
              <a:xfrm>
                <a:off x="9436960" y="4150320"/>
                <a:ext cx="5479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824D2714-F725-D689-2D21-20CA2D0F31A1}"/>
                  </a:ext>
                </a:extLst>
              </p14:cNvPr>
              <p14:cNvContentPartPr/>
              <p14:nvPr/>
            </p14:nvContentPartPr>
            <p14:xfrm>
              <a:off x="6155200" y="4495560"/>
              <a:ext cx="1430280" cy="51120"/>
            </p14:xfrm>
          </p:contentPart>
        </mc:Choice>
        <mc:Fallback xmlns="">
          <p:pic>
            <p:nvPicPr>
              <p:cNvPr id="29" name="Ink 28">
                <a:extLst>
                  <a:ext uri="{FF2B5EF4-FFF2-40B4-BE49-F238E27FC236}">
                    <a16:creationId xmlns:a16="http://schemas.microsoft.com/office/drawing/2014/main" id="{824D2714-F725-D689-2D21-20CA2D0F31A1}"/>
                  </a:ext>
                </a:extLst>
              </p:cNvPr>
              <p:cNvPicPr/>
              <p:nvPr/>
            </p:nvPicPr>
            <p:blipFill>
              <a:blip r:embed="rId45"/>
              <a:stretch>
                <a:fillRect/>
              </a:stretch>
            </p:blipFill>
            <p:spPr>
              <a:xfrm>
                <a:off x="6101200" y="4387560"/>
                <a:ext cx="15379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7E1FF0E9-F1E7-C45D-CE6C-A892518BF3BD}"/>
                  </a:ext>
                </a:extLst>
              </p14:cNvPr>
              <p14:cNvContentPartPr/>
              <p14:nvPr/>
            </p14:nvContentPartPr>
            <p14:xfrm>
              <a:off x="6112720" y="4978320"/>
              <a:ext cx="1202040" cy="59760"/>
            </p14:xfrm>
          </p:contentPart>
        </mc:Choice>
        <mc:Fallback xmlns="">
          <p:pic>
            <p:nvPicPr>
              <p:cNvPr id="30" name="Ink 29">
                <a:extLst>
                  <a:ext uri="{FF2B5EF4-FFF2-40B4-BE49-F238E27FC236}">
                    <a16:creationId xmlns:a16="http://schemas.microsoft.com/office/drawing/2014/main" id="{7E1FF0E9-F1E7-C45D-CE6C-A892518BF3BD}"/>
                  </a:ext>
                </a:extLst>
              </p:cNvPr>
              <p:cNvPicPr/>
              <p:nvPr/>
            </p:nvPicPr>
            <p:blipFill>
              <a:blip r:embed="rId47"/>
              <a:stretch>
                <a:fillRect/>
              </a:stretch>
            </p:blipFill>
            <p:spPr>
              <a:xfrm>
                <a:off x="6059080" y="4870320"/>
                <a:ext cx="13096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12AC6675-FE3A-C702-0B0F-0B0FCA515330}"/>
                  </a:ext>
                </a:extLst>
              </p14:cNvPr>
              <p14:cNvContentPartPr/>
              <p14:nvPr/>
            </p14:nvContentPartPr>
            <p14:xfrm>
              <a:off x="6155200" y="5210160"/>
              <a:ext cx="1168200" cy="39600"/>
            </p14:xfrm>
          </p:contentPart>
        </mc:Choice>
        <mc:Fallback xmlns="">
          <p:pic>
            <p:nvPicPr>
              <p:cNvPr id="32" name="Ink 31">
                <a:extLst>
                  <a:ext uri="{FF2B5EF4-FFF2-40B4-BE49-F238E27FC236}">
                    <a16:creationId xmlns:a16="http://schemas.microsoft.com/office/drawing/2014/main" id="{12AC6675-FE3A-C702-0B0F-0B0FCA515330}"/>
                  </a:ext>
                </a:extLst>
              </p:cNvPr>
              <p:cNvPicPr/>
              <p:nvPr/>
            </p:nvPicPr>
            <p:blipFill>
              <a:blip r:embed="rId49"/>
              <a:stretch>
                <a:fillRect/>
              </a:stretch>
            </p:blipFill>
            <p:spPr>
              <a:xfrm>
                <a:off x="6101200" y="5102160"/>
                <a:ext cx="12758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739F4085-B5C2-8CCB-74C3-5FF76FDB36A2}"/>
                  </a:ext>
                </a:extLst>
              </p14:cNvPr>
              <p14:cNvContentPartPr/>
              <p14:nvPr/>
            </p14:nvContentPartPr>
            <p14:xfrm>
              <a:off x="8187040" y="5240760"/>
              <a:ext cx="1455840" cy="18000"/>
            </p14:xfrm>
          </p:contentPart>
        </mc:Choice>
        <mc:Fallback xmlns="">
          <p:pic>
            <p:nvPicPr>
              <p:cNvPr id="33" name="Ink 32">
                <a:extLst>
                  <a:ext uri="{FF2B5EF4-FFF2-40B4-BE49-F238E27FC236}">
                    <a16:creationId xmlns:a16="http://schemas.microsoft.com/office/drawing/2014/main" id="{739F4085-B5C2-8CCB-74C3-5FF76FDB36A2}"/>
                  </a:ext>
                </a:extLst>
              </p:cNvPr>
              <p:cNvPicPr/>
              <p:nvPr/>
            </p:nvPicPr>
            <p:blipFill>
              <a:blip r:embed="rId51"/>
              <a:stretch>
                <a:fillRect/>
              </a:stretch>
            </p:blipFill>
            <p:spPr>
              <a:xfrm>
                <a:off x="8133400" y="5132760"/>
                <a:ext cx="15634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570FF96A-93FA-D61B-9C61-2C1EF76D0176}"/>
                  </a:ext>
                </a:extLst>
              </p14:cNvPr>
              <p14:cNvContentPartPr/>
              <p14:nvPr/>
            </p14:nvContentPartPr>
            <p14:xfrm>
              <a:off x="10168480" y="5203320"/>
              <a:ext cx="758160" cy="20880"/>
            </p14:xfrm>
          </p:contentPart>
        </mc:Choice>
        <mc:Fallback xmlns="">
          <p:pic>
            <p:nvPicPr>
              <p:cNvPr id="34" name="Ink 33">
                <a:extLst>
                  <a:ext uri="{FF2B5EF4-FFF2-40B4-BE49-F238E27FC236}">
                    <a16:creationId xmlns:a16="http://schemas.microsoft.com/office/drawing/2014/main" id="{570FF96A-93FA-D61B-9C61-2C1EF76D0176}"/>
                  </a:ext>
                </a:extLst>
              </p:cNvPr>
              <p:cNvPicPr/>
              <p:nvPr/>
            </p:nvPicPr>
            <p:blipFill>
              <a:blip r:embed="rId53"/>
              <a:stretch>
                <a:fillRect/>
              </a:stretch>
            </p:blipFill>
            <p:spPr>
              <a:xfrm>
                <a:off x="10114840" y="5095680"/>
                <a:ext cx="8658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96C985EE-8087-1BC3-1AA4-8E87F58D7CB5}"/>
                  </a:ext>
                </a:extLst>
              </p14:cNvPr>
              <p14:cNvContentPartPr/>
              <p14:nvPr/>
            </p14:nvContentPartPr>
            <p14:xfrm>
              <a:off x="7188040" y="5562600"/>
              <a:ext cx="586080" cy="360"/>
            </p14:xfrm>
          </p:contentPart>
        </mc:Choice>
        <mc:Fallback xmlns="">
          <p:pic>
            <p:nvPicPr>
              <p:cNvPr id="35" name="Ink 34">
                <a:extLst>
                  <a:ext uri="{FF2B5EF4-FFF2-40B4-BE49-F238E27FC236}">
                    <a16:creationId xmlns:a16="http://schemas.microsoft.com/office/drawing/2014/main" id="{96C985EE-8087-1BC3-1AA4-8E87F58D7CB5}"/>
                  </a:ext>
                </a:extLst>
              </p:cNvPr>
              <p:cNvPicPr/>
              <p:nvPr/>
            </p:nvPicPr>
            <p:blipFill>
              <a:blip r:embed="rId55"/>
              <a:stretch>
                <a:fillRect/>
              </a:stretch>
            </p:blipFill>
            <p:spPr>
              <a:xfrm>
                <a:off x="7134040" y="5454960"/>
                <a:ext cx="693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E6464D31-5DB8-FA89-0E61-DB349832620E}"/>
                  </a:ext>
                </a:extLst>
              </p14:cNvPr>
              <p14:cNvContentPartPr/>
              <p14:nvPr/>
            </p14:nvContentPartPr>
            <p14:xfrm>
              <a:off x="7840360" y="5545320"/>
              <a:ext cx="267120" cy="360"/>
            </p14:xfrm>
          </p:contentPart>
        </mc:Choice>
        <mc:Fallback xmlns="">
          <p:pic>
            <p:nvPicPr>
              <p:cNvPr id="36" name="Ink 35">
                <a:extLst>
                  <a:ext uri="{FF2B5EF4-FFF2-40B4-BE49-F238E27FC236}">
                    <a16:creationId xmlns:a16="http://schemas.microsoft.com/office/drawing/2014/main" id="{E6464D31-5DB8-FA89-0E61-DB349832620E}"/>
                  </a:ext>
                </a:extLst>
              </p:cNvPr>
              <p:cNvPicPr/>
              <p:nvPr/>
            </p:nvPicPr>
            <p:blipFill>
              <a:blip r:embed="rId57"/>
              <a:stretch>
                <a:fillRect/>
              </a:stretch>
            </p:blipFill>
            <p:spPr>
              <a:xfrm>
                <a:off x="7786360" y="5437680"/>
                <a:ext cx="374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BCD45CA0-828B-B950-7EE2-B94410F10694}"/>
                  </a:ext>
                </a:extLst>
              </p14:cNvPr>
              <p14:cNvContentPartPr/>
              <p14:nvPr/>
            </p14:nvContentPartPr>
            <p14:xfrm>
              <a:off x="9363880" y="5525520"/>
              <a:ext cx="1407960" cy="11880"/>
            </p14:xfrm>
          </p:contentPart>
        </mc:Choice>
        <mc:Fallback xmlns="">
          <p:pic>
            <p:nvPicPr>
              <p:cNvPr id="37" name="Ink 36">
                <a:extLst>
                  <a:ext uri="{FF2B5EF4-FFF2-40B4-BE49-F238E27FC236}">
                    <a16:creationId xmlns:a16="http://schemas.microsoft.com/office/drawing/2014/main" id="{BCD45CA0-828B-B950-7EE2-B94410F10694}"/>
                  </a:ext>
                </a:extLst>
              </p:cNvPr>
              <p:cNvPicPr/>
              <p:nvPr/>
            </p:nvPicPr>
            <p:blipFill>
              <a:blip r:embed="rId59"/>
              <a:stretch>
                <a:fillRect/>
              </a:stretch>
            </p:blipFill>
            <p:spPr>
              <a:xfrm>
                <a:off x="9310240" y="5417520"/>
                <a:ext cx="15156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1A7E7FDD-1152-3252-2448-F6DF32E2ADCE}"/>
                  </a:ext>
                </a:extLst>
              </p14:cNvPr>
              <p14:cNvContentPartPr/>
              <p14:nvPr/>
            </p14:nvContentPartPr>
            <p14:xfrm>
              <a:off x="6180760" y="5841600"/>
              <a:ext cx="516240" cy="360"/>
            </p14:xfrm>
          </p:contentPart>
        </mc:Choice>
        <mc:Fallback xmlns="">
          <p:pic>
            <p:nvPicPr>
              <p:cNvPr id="38" name="Ink 37">
                <a:extLst>
                  <a:ext uri="{FF2B5EF4-FFF2-40B4-BE49-F238E27FC236}">
                    <a16:creationId xmlns:a16="http://schemas.microsoft.com/office/drawing/2014/main" id="{1A7E7FDD-1152-3252-2448-F6DF32E2ADCE}"/>
                  </a:ext>
                </a:extLst>
              </p:cNvPr>
              <p:cNvPicPr/>
              <p:nvPr/>
            </p:nvPicPr>
            <p:blipFill>
              <a:blip r:embed="rId61"/>
              <a:stretch>
                <a:fillRect/>
              </a:stretch>
            </p:blipFill>
            <p:spPr>
              <a:xfrm>
                <a:off x="6126760" y="5733960"/>
                <a:ext cx="623880" cy="216000"/>
              </a:xfrm>
              <a:prstGeom prst="rect">
                <a:avLst/>
              </a:prstGeom>
            </p:spPr>
          </p:pic>
        </mc:Fallback>
      </mc:AlternateContent>
    </p:spTree>
    <p:extLst>
      <p:ext uri="{BB962C8B-B14F-4D97-AF65-F5344CB8AC3E}">
        <p14:creationId xmlns:p14="http://schemas.microsoft.com/office/powerpoint/2010/main" val="2149522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a:solidFill>
                  <a:srgbClr val="C00000"/>
                </a:solidFill>
              </a:rPr>
              <a:t>Amount</a:t>
            </a:r>
            <a:r>
              <a:rPr lang="en-CA" dirty="0"/>
              <a:t> of </a:t>
            </a:r>
            <a:r>
              <a:rPr lang="en-CA" b="1" dirty="0">
                <a:solidFill>
                  <a:srgbClr val="C00000"/>
                </a:solidFill>
              </a:rPr>
              <a:t>DATA</a:t>
            </a:r>
            <a:r>
              <a:rPr lang="en-CA" dirty="0"/>
              <a:t> needed</a:t>
            </a:r>
          </a:p>
        </p:txBody>
      </p:sp>
      <p:sp>
        <p:nvSpPr>
          <p:cNvPr id="5" name="Content Placeholder 4"/>
          <p:cNvSpPr>
            <a:spLocks noGrp="1"/>
          </p:cNvSpPr>
          <p:nvPr>
            <p:ph idx="1"/>
          </p:nvPr>
        </p:nvSpPr>
        <p:spPr>
          <a:xfrm>
            <a:off x="838200" y="1825625"/>
            <a:ext cx="5257800" cy="4351338"/>
          </a:xfrm>
        </p:spPr>
        <p:txBody>
          <a:bodyPr>
            <a:normAutofit fontScale="62500" lnSpcReduction="20000"/>
          </a:bodyPr>
          <a:lstStyle/>
          <a:p>
            <a:pPr marL="0" indent="0" algn="just">
              <a:lnSpc>
                <a:spcPct val="110000"/>
              </a:lnSpc>
              <a:buNone/>
            </a:pPr>
            <a:r>
              <a:rPr lang="en-CA" dirty="0"/>
              <a:t>In addition to </a:t>
            </a:r>
            <a:r>
              <a:rPr lang="en-CA" b="1" dirty="0">
                <a:solidFill>
                  <a:srgbClr val="0000FF"/>
                </a:solidFill>
              </a:rPr>
              <a:t>quality</a:t>
            </a:r>
            <a:r>
              <a:rPr lang="en-CA" dirty="0"/>
              <a:t> data, </a:t>
            </a:r>
            <a:r>
              <a:rPr lang="en-CA" b="1" dirty="0">
                <a:solidFill>
                  <a:srgbClr val="0000FF"/>
                </a:solidFill>
                <a:highlight>
                  <a:srgbClr val="FFFF00"/>
                </a:highlight>
              </a:rPr>
              <a:t>nonclinical</a:t>
            </a:r>
            <a:r>
              <a:rPr lang="en-CA" dirty="0">
                <a:highlight>
                  <a:srgbClr val="FFFF00"/>
                </a:highlight>
              </a:rPr>
              <a:t> and </a:t>
            </a:r>
            <a:r>
              <a:rPr lang="en-CA" b="1" dirty="0">
                <a:solidFill>
                  <a:srgbClr val="0000FF"/>
                </a:solidFill>
                <a:highlight>
                  <a:srgbClr val="FFFF00"/>
                </a:highlight>
              </a:rPr>
              <a:t>clinical</a:t>
            </a:r>
            <a:r>
              <a:rPr lang="en-CA" dirty="0">
                <a:highlight>
                  <a:srgbClr val="FFFF00"/>
                </a:highlight>
              </a:rPr>
              <a:t> </a:t>
            </a:r>
            <a:r>
              <a:rPr lang="en-CA" dirty="0"/>
              <a:t>data are required for any biosimilar, generated with the product itself.</a:t>
            </a:r>
          </a:p>
          <a:p>
            <a:pPr marL="0" indent="0" algn="just">
              <a:lnSpc>
                <a:spcPct val="110000"/>
              </a:lnSpc>
              <a:buNone/>
            </a:pPr>
            <a:r>
              <a:rPr lang="en-CA" dirty="0"/>
              <a:t>The </a:t>
            </a:r>
            <a:r>
              <a:rPr lang="en-CA" b="1" dirty="0">
                <a:solidFill>
                  <a:srgbClr val="0000FF"/>
                </a:solidFill>
                <a:highlight>
                  <a:srgbClr val="FFFF00"/>
                </a:highlight>
              </a:rPr>
              <a:t>amount</a:t>
            </a:r>
            <a:r>
              <a:rPr lang="en-CA" dirty="0">
                <a:highlight>
                  <a:srgbClr val="FFFF00"/>
                </a:highlight>
              </a:rPr>
              <a:t> of such </a:t>
            </a:r>
            <a:r>
              <a:rPr lang="en-CA" b="1" dirty="0">
                <a:solidFill>
                  <a:srgbClr val="0000FF"/>
                </a:solidFill>
                <a:highlight>
                  <a:srgbClr val="FFFF00"/>
                </a:highlight>
              </a:rPr>
              <a:t>data</a:t>
            </a:r>
            <a:r>
              <a:rPr lang="en-CA" dirty="0">
                <a:highlight>
                  <a:srgbClr val="FFFF00"/>
                </a:highlight>
              </a:rPr>
              <a:t> </a:t>
            </a:r>
            <a:r>
              <a:rPr lang="en-CA" dirty="0"/>
              <a:t>that is considered necessary will </a:t>
            </a:r>
            <a:r>
              <a:rPr lang="en-CA" b="1" dirty="0">
                <a:solidFill>
                  <a:srgbClr val="0000FF"/>
                </a:solidFill>
              </a:rPr>
              <a:t>depend</a:t>
            </a:r>
            <a:r>
              <a:rPr lang="en-CA" dirty="0"/>
              <a:t> </a:t>
            </a:r>
          </a:p>
          <a:p>
            <a:pPr algn="just">
              <a:lnSpc>
                <a:spcPct val="110000"/>
              </a:lnSpc>
              <a:buFontTx/>
              <a:buChar char="-"/>
            </a:pPr>
            <a:r>
              <a:rPr lang="en-CA" b="1" dirty="0">
                <a:solidFill>
                  <a:srgbClr val="0000FF"/>
                </a:solidFill>
              </a:rPr>
              <a:t>On </a:t>
            </a:r>
            <a:r>
              <a:rPr lang="en-CA" dirty="0"/>
              <a:t>the </a:t>
            </a:r>
            <a:r>
              <a:rPr lang="en-CA" b="1" dirty="0">
                <a:solidFill>
                  <a:srgbClr val="C00000"/>
                </a:solidFill>
              </a:rPr>
              <a:t>product</a:t>
            </a:r>
            <a:r>
              <a:rPr lang="en-CA" dirty="0"/>
              <a:t> or </a:t>
            </a:r>
            <a:r>
              <a:rPr lang="en-CA" b="1" dirty="0">
                <a:solidFill>
                  <a:srgbClr val="C00000"/>
                </a:solidFill>
              </a:rPr>
              <a:t>class</a:t>
            </a:r>
            <a:r>
              <a:rPr lang="en-CA" dirty="0"/>
              <a:t> of </a:t>
            </a:r>
            <a:r>
              <a:rPr lang="en-CA" b="1" dirty="0">
                <a:solidFill>
                  <a:srgbClr val="0000FF"/>
                </a:solidFill>
              </a:rPr>
              <a:t>products</a:t>
            </a:r>
            <a:r>
              <a:rPr lang="en-CA" dirty="0"/>
              <a:t>, </a:t>
            </a:r>
          </a:p>
          <a:p>
            <a:pPr algn="just">
              <a:lnSpc>
                <a:spcPct val="110000"/>
              </a:lnSpc>
              <a:buFontTx/>
              <a:buChar char="-"/>
            </a:pPr>
            <a:r>
              <a:rPr lang="en-CA" dirty="0"/>
              <a:t>On the </a:t>
            </a:r>
            <a:r>
              <a:rPr lang="en-CA" b="1" dirty="0">
                <a:solidFill>
                  <a:srgbClr val="0000FF"/>
                </a:solidFill>
              </a:rPr>
              <a:t>extent</a:t>
            </a:r>
            <a:r>
              <a:rPr lang="en-CA" dirty="0"/>
              <a:t> of </a:t>
            </a:r>
            <a:r>
              <a:rPr lang="en-CA" b="1" dirty="0">
                <a:solidFill>
                  <a:srgbClr val="C00000"/>
                </a:solidFill>
              </a:rPr>
              <a:t>characterization</a:t>
            </a:r>
            <a:r>
              <a:rPr lang="en-CA" dirty="0"/>
              <a:t> possible using </a:t>
            </a:r>
            <a:r>
              <a:rPr lang="en-CA" b="1" dirty="0">
                <a:solidFill>
                  <a:srgbClr val="0000FF"/>
                </a:solidFill>
              </a:rPr>
              <a:t>state-of-the-art</a:t>
            </a:r>
            <a:r>
              <a:rPr lang="en-CA" dirty="0"/>
              <a:t> analytical methods, </a:t>
            </a:r>
          </a:p>
          <a:p>
            <a:pPr algn="just">
              <a:lnSpc>
                <a:spcPct val="110000"/>
              </a:lnSpc>
              <a:buFontTx/>
              <a:buChar char="-"/>
            </a:pPr>
            <a:r>
              <a:rPr lang="en-CA" dirty="0"/>
              <a:t>On </a:t>
            </a:r>
            <a:r>
              <a:rPr lang="en-CA" b="1" dirty="0">
                <a:solidFill>
                  <a:srgbClr val="0000FF"/>
                </a:solidFill>
              </a:rPr>
              <a:t>observed</a:t>
            </a:r>
            <a:r>
              <a:rPr lang="en-CA" dirty="0"/>
              <a:t> or </a:t>
            </a:r>
            <a:r>
              <a:rPr lang="en-CA" b="1" dirty="0">
                <a:solidFill>
                  <a:srgbClr val="0000FF"/>
                </a:solidFill>
              </a:rPr>
              <a:t>potential</a:t>
            </a:r>
            <a:r>
              <a:rPr lang="en-CA" dirty="0"/>
              <a:t> </a:t>
            </a:r>
            <a:r>
              <a:rPr lang="en-CA" b="1" dirty="0">
                <a:solidFill>
                  <a:srgbClr val="C00000"/>
                </a:solidFill>
              </a:rPr>
              <a:t>differences</a:t>
            </a:r>
            <a:r>
              <a:rPr lang="en-CA" dirty="0"/>
              <a:t> between the </a:t>
            </a:r>
            <a:r>
              <a:rPr lang="en-CA" sz="3100" b="1" dirty="0">
                <a:solidFill>
                  <a:srgbClr val="0000FF"/>
                </a:solidFill>
              </a:rPr>
              <a:t>SBP</a:t>
            </a:r>
            <a:r>
              <a:rPr lang="en-CA" dirty="0"/>
              <a:t> and the </a:t>
            </a:r>
            <a:r>
              <a:rPr lang="en-CA" sz="3100" b="1" dirty="0">
                <a:solidFill>
                  <a:srgbClr val="0000FF"/>
                </a:solidFill>
              </a:rPr>
              <a:t>RBP</a:t>
            </a:r>
            <a:r>
              <a:rPr lang="en-CA" dirty="0"/>
              <a:t>, and </a:t>
            </a:r>
          </a:p>
          <a:p>
            <a:pPr algn="just">
              <a:lnSpc>
                <a:spcPct val="110000"/>
              </a:lnSpc>
              <a:buFontTx/>
              <a:buChar char="-"/>
            </a:pPr>
            <a:r>
              <a:rPr lang="en-CA" dirty="0"/>
              <a:t>On </a:t>
            </a:r>
            <a:r>
              <a:rPr lang="en-CA" sz="3100" b="1" dirty="0">
                <a:solidFill>
                  <a:srgbClr val="0000FF"/>
                </a:solidFill>
              </a:rPr>
              <a:t>clinical</a:t>
            </a:r>
            <a:r>
              <a:rPr lang="en-CA" dirty="0"/>
              <a:t> </a:t>
            </a:r>
            <a:r>
              <a:rPr lang="en-CA" sz="3100" b="1" dirty="0">
                <a:solidFill>
                  <a:srgbClr val="C00000"/>
                </a:solidFill>
              </a:rPr>
              <a:t>experience</a:t>
            </a:r>
            <a:r>
              <a:rPr lang="en-CA" dirty="0"/>
              <a:t> with the product </a:t>
            </a:r>
            <a:r>
              <a:rPr lang="en-CA" sz="3100" b="1" dirty="0">
                <a:solidFill>
                  <a:srgbClr val="0000FF"/>
                </a:solidFill>
              </a:rPr>
              <a:t>class</a:t>
            </a:r>
            <a:r>
              <a:rPr lang="en-CA" dirty="0"/>
              <a:t> (e.g. </a:t>
            </a:r>
            <a:r>
              <a:rPr lang="en-CA" sz="3100" b="1" dirty="0">
                <a:solidFill>
                  <a:srgbClr val="0000FF"/>
                </a:solidFill>
              </a:rPr>
              <a:t>safety</a:t>
            </a:r>
            <a:r>
              <a:rPr lang="en-CA" dirty="0"/>
              <a:t>/</a:t>
            </a:r>
            <a:r>
              <a:rPr lang="en-CA" sz="3100" b="1" dirty="0">
                <a:solidFill>
                  <a:srgbClr val="0000FF"/>
                </a:solidFill>
              </a:rPr>
              <a:t>immunogenicity</a:t>
            </a:r>
            <a:r>
              <a:rPr lang="en-CA" dirty="0"/>
              <a:t> concerns in a specific indication)</a:t>
            </a:r>
          </a:p>
        </p:txBody>
      </p:sp>
      <p:sp>
        <p:nvSpPr>
          <p:cNvPr id="2" name="Footer Placeholder 1"/>
          <p:cNvSpPr>
            <a:spLocks noGrp="1"/>
          </p:cNvSpPr>
          <p:nvPr>
            <p:ph type="ftr" sz="quarter" idx="11"/>
          </p:nvPr>
        </p:nvSpPr>
        <p:spPr/>
        <p:txBody>
          <a:bodyPr/>
          <a:lstStyle/>
          <a:p>
            <a:r>
              <a:rPr lang="en-CA"/>
              <a:t>Dr. Negar Mottaghi-Dastjerdi, Pharm D, PhD</a:t>
            </a:r>
          </a:p>
        </p:txBody>
      </p:sp>
      <p:sp>
        <p:nvSpPr>
          <p:cNvPr id="3" name="Slide Number Placeholder 2"/>
          <p:cNvSpPr>
            <a:spLocks noGrp="1"/>
          </p:cNvSpPr>
          <p:nvPr>
            <p:ph type="sldNum" sz="quarter" idx="12"/>
          </p:nvPr>
        </p:nvSpPr>
        <p:spPr/>
        <p:txBody>
          <a:bodyPr/>
          <a:lstStyle/>
          <a:p>
            <a:fld id="{45818337-B003-45D9-A91B-09DFFE400974}" type="slidenum">
              <a:rPr lang="en-CA" smtClean="0"/>
              <a:t>48</a:t>
            </a:fld>
            <a:endParaRPr lang="en-CA"/>
          </a:p>
        </p:txBody>
      </p:sp>
      <p:sp>
        <p:nvSpPr>
          <p:cNvPr id="7" name="Content Placeholder 4">
            <a:extLst>
              <a:ext uri="{FF2B5EF4-FFF2-40B4-BE49-F238E27FC236}">
                <a16:creationId xmlns:a16="http://schemas.microsoft.com/office/drawing/2014/main" id="{B233B1F5-DB48-DC5E-80D7-E6CEBDAC4252}"/>
              </a:ext>
            </a:extLst>
          </p:cNvPr>
          <p:cNvSpPr txBox="1">
            <a:spLocks/>
          </p:cNvSpPr>
          <p:nvPr/>
        </p:nvSpPr>
        <p:spPr>
          <a:xfrm>
            <a:off x="6705604" y="1815453"/>
            <a:ext cx="49783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Font typeface="Arial" panose="020B0604020202020204" pitchFamily="34" charset="0"/>
              <a:buNone/>
            </a:pPr>
            <a:r>
              <a:rPr lang="en-CA" sz="1800" dirty="0"/>
              <a:t>A </a:t>
            </a:r>
            <a:r>
              <a:rPr lang="en-CA" sz="1800" b="1" dirty="0">
                <a:solidFill>
                  <a:srgbClr val="C00000"/>
                </a:solidFill>
                <a:highlight>
                  <a:srgbClr val="FFFF00"/>
                </a:highlight>
              </a:rPr>
              <a:t>case-by-case</a:t>
            </a:r>
            <a:r>
              <a:rPr lang="en-CA" sz="1800" dirty="0">
                <a:highlight>
                  <a:srgbClr val="FFFF00"/>
                </a:highlight>
              </a:rPr>
              <a:t> </a:t>
            </a:r>
            <a:r>
              <a:rPr lang="en-CA" sz="1800" b="1" dirty="0">
                <a:solidFill>
                  <a:srgbClr val="0000FF"/>
                </a:solidFill>
                <a:highlight>
                  <a:srgbClr val="FFFF00"/>
                </a:highlight>
              </a:rPr>
              <a:t>approach</a:t>
            </a:r>
            <a:r>
              <a:rPr lang="en-CA" sz="1800" dirty="0">
                <a:highlight>
                  <a:srgbClr val="FFFF00"/>
                </a:highlight>
              </a:rPr>
              <a:t> </a:t>
            </a:r>
            <a:r>
              <a:rPr lang="en-CA" sz="1800" dirty="0"/>
              <a:t>is clearly needed </a:t>
            </a:r>
            <a:r>
              <a:rPr lang="en-CA" sz="1800" b="1" dirty="0">
                <a:solidFill>
                  <a:srgbClr val="0000FF"/>
                </a:solidFill>
              </a:rPr>
              <a:t>for</a:t>
            </a:r>
            <a:r>
              <a:rPr lang="en-CA" sz="1800" dirty="0"/>
              <a:t> </a:t>
            </a:r>
            <a:r>
              <a:rPr lang="en-CA" sz="1800" b="1" dirty="0">
                <a:solidFill>
                  <a:srgbClr val="C00000"/>
                </a:solidFill>
              </a:rPr>
              <a:t>each</a:t>
            </a:r>
            <a:r>
              <a:rPr lang="en-CA" sz="1800" dirty="0"/>
              <a:t> </a:t>
            </a:r>
            <a:r>
              <a:rPr lang="en-CA" sz="1800" b="1" dirty="0">
                <a:solidFill>
                  <a:srgbClr val="0000FF"/>
                </a:solidFill>
              </a:rPr>
              <a:t>class</a:t>
            </a:r>
            <a:r>
              <a:rPr lang="en-CA" sz="1800" dirty="0"/>
              <a:t> of </a:t>
            </a:r>
            <a:r>
              <a:rPr lang="en-CA" sz="1800" b="1" dirty="0">
                <a:solidFill>
                  <a:srgbClr val="0000FF"/>
                </a:solidFill>
              </a:rPr>
              <a:t>products</a:t>
            </a:r>
            <a:r>
              <a:rPr lang="en-CA" sz="1800" dirty="0"/>
              <a:t>.</a:t>
            </a:r>
          </a:p>
          <a:p>
            <a:pPr marL="0" indent="0" algn="just">
              <a:lnSpc>
                <a:spcPct val="110000"/>
              </a:lnSpc>
              <a:buFont typeface="Arial" panose="020B0604020202020204" pitchFamily="34" charset="0"/>
              <a:buNone/>
            </a:pPr>
            <a:r>
              <a:rPr lang="en-CA" sz="1800" dirty="0"/>
              <a:t>A </a:t>
            </a:r>
            <a:r>
              <a:rPr lang="en-CA" sz="1800" b="1" dirty="0">
                <a:solidFill>
                  <a:srgbClr val="0000FF"/>
                </a:solidFill>
                <a:highlight>
                  <a:srgbClr val="FFFF00"/>
                </a:highlight>
              </a:rPr>
              <a:t>reduction</a:t>
            </a:r>
            <a:r>
              <a:rPr lang="en-CA" sz="1800" dirty="0">
                <a:highlight>
                  <a:srgbClr val="FFFF00"/>
                </a:highlight>
              </a:rPr>
              <a:t> in </a:t>
            </a:r>
            <a:r>
              <a:rPr lang="en-CA" sz="1800" b="1" dirty="0">
                <a:solidFill>
                  <a:srgbClr val="0000FF"/>
                </a:solidFill>
                <a:highlight>
                  <a:srgbClr val="FFFF00"/>
                </a:highlight>
              </a:rPr>
              <a:t>data</a:t>
            </a:r>
            <a:r>
              <a:rPr lang="en-CA" sz="1800" dirty="0">
                <a:highlight>
                  <a:srgbClr val="FFFF00"/>
                </a:highlight>
              </a:rPr>
              <a:t> </a:t>
            </a:r>
            <a:r>
              <a:rPr lang="en-CA" sz="1800" dirty="0"/>
              <a:t>requirements is therefore possible </a:t>
            </a:r>
            <a:r>
              <a:rPr lang="en-CA" sz="1800" b="1" dirty="0">
                <a:solidFill>
                  <a:srgbClr val="C00000"/>
                </a:solidFill>
              </a:rPr>
              <a:t>only</a:t>
            </a:r>
            <a:r>
              <a:rPr lang="en-CA" sz="1800" dirty="0"/>
              <a:t> for the </a:t>
            </a:r>
            <a:r>
              <a:rPr lang="en-CA" sz="1800" b="1" dirty="0">
                <a:solidFill>
                  <a:srgbClr val="C00000"/>
                </a:solidFill>
              </a:rPr>
              <a:t>nonclinical</a:t>
            </a:r>
            <a:r>
              <a:rPr lang="en-CA" sz="1800" dirty="0"/>
              <a:t> and/or </a:t>
            </a:r>
            <a:r>
              <a:rPr lang="en-CA" sz="1800" b="1" dirty="0">
                <a:solidFill>
                  <a:srgbClr val="C00000"/>
                </a:solidFill>
              </a:rPr>
              <a:t>clinical</a:t>
            </a:r>
            <a:r>
              <a:rPr lang="en-CA" sz="1800" dirty="0"/>
              <a:t> parts of the development program.</a:t>
            </a:r>
          </a:p>
        </p:txBody>
      </p:sp>
    </p:spTree>
    <p:extLst>
      <p:ext uri="{BB962C8B-B14F-4D97-AF65-F5344CB8AC3E}">
        <p14:creationId xmlns:p14="http://schemas.microsoft.com/office/powerpoint/2010/main" val="3807293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Nazanin" panose="00000400000000000000" pitchFamily="2" charset="-78"/>
              </a:rPr>
              <a:t>توسعه و تایید بیوسیمیلار در </a:t>
            </a:r>
            <a:r>
              <a:rPr lang="fa-IR" b="1" dirty="0">
                <a:solidFill>
                  <a:srgbClr val="C00000"/>
                </a:solidFill>
                <a:cs typeface="B Nazanin" panose="00000400000000000000" pitchFamily="2" charset="-78"/>
              </a:rPr>
              <a:t>ایران</a:t>
            </a:r>
            <a:endParaRPr lang="en-CA" b="1" dirty="0">
              <a:solidFill>
                <a:srgbClr val="C00000"/>
              </a:solidFill>
              <a:cs typeface="B Nazanin" panose="00000400000000000000" pitchFamily="2" charset="-78"/>
            </a:endParaRPr>
          </a:p>
        </p:txBody>
      </p:sp>
      <p:sp>
        <p:nvSpPr>
          <p:cNvPr id="3" name="Content Placeholder 2"/>
          <p:cNvSpPr>
            <a:spLocks noGrp="1"/>
          </p:cNvSpPr>
          <p:nvPr>
            <p:ph idx="1"/>
          </p:nvPr>
        </p:nvSpPr>
        <p:spPr/>
        <p:txBody>
          <a:bodyPr/>
          <a:lstStyle/>
          <a:p>
            <a:pPr marL="0" indent="0" algn="just" rtl="1">
              <a:lnSpc>
                <a:spcPct val="100000"/>
              </a:lnSpc>
              <a:buNone/>
            </a:pPr>
            <a:r>
              <a:rPr lang="fa-IR" dirty="0">
                <a:cs typeface="B Nazanin" panose="00000400000000000000" pitchFamily="2" charset="-78"/>
              </a:rPr>
              <a:t>دستورالعمل </a:t>
            </a:r>
            <a:r>
              <a:rPr lang="fa-IR" b="1" dirty="0">
                <a:solidFill>
                  <a:srgbClr val="0000FF"/>
                </a:solidFill>
                <a:cs typeface="B Nazanin" panose="00000400000000000000" pitchFamily="2" charset="-78"/>
              </a:rPr>
              <a:t>سازمان غذا و داروی ایران</a:t>
            </a:r>
            <a:r>
              <a:rPr lang="fa-IR" dirty="0">
                <a:cs typeface="B Nazanin" panose="00000400000000000000" pitchFamily="2" charset="-78"/>
              </a:rPr>
              <a:t>: «</a:t>
            </a:r>
            <a:r>
              <a:rPr lang="fa-IR" b="1" dirty="0">
                <a:solidFill>
                  <a:srgbClr val="C00000"/>
                </a:solidFill>
                <a:cs typeface="B Nazanin" panose="00000400000000000000" pitchFamily="2" charset="-78"/>
              </a:rPr>
              <a:t>ضابطه ثبت فراورده های بیولوژیک در ایران</a:t>
            </a:r>
            <a:r>
              <a:rPr lang="fa-IR" dirty="0">
                <a:cs typeface="B Nazanin" panose="00000400000000000000" pitchFamily="2" charset="-78"/>
              </a:rPr>
              <a:t>» مطابق با آخرین دستورالعمل سازمان غذا و داروی ایران</a:t>
            </a:r>
          </a:p>
          <a:p>
            <a:pPr marL="0" indent="0" algn="just" rtl="1">
              <a:lnSpc>
                <a:spcPct val="100000"/>
              </a:lnSpc>
              <a:buNone/>
            </a:pPr>
            <a:r>
              <a:rPr lang="fa-IR" dirty="0">
                <a:cs typeface="B Nazanin" panose="00000400000000000000" pitchFamily="2" charset="-78"/>
              </a:rPr>
              <a:t>این ضابطه برای اجرای فرایند </a:t>
            </a:r>
            <a:r>
              <a:rPr lang="fa-IR" b="1" dirty="0">
                <a:solidFill>
                  <a:srgbClr val="C00000"/>
                </a:solidFill>
                <a:cs typeface="B Nazanin" panose="00000400000000000000" pitchFamily="2" charset="-78"/>
              </a:rPr>
              <a:t>ثبت فراورده های بیولوژیک </a:t>
            </a:r>
            <a:r>
              <a:rPr lang="fa-IR" dirty="0">
                <a:cs typeface="B Nazanin" panose="00000400000000000000" pitchFamily="2" charset="-78"/>
              </a:rPr>
              <a:t>و آشنایی با مراحل و مستندات مورد نیاز برای درخواست ثبت در </a:t>
            </a:r>
            <a:r>
              <a:rPr lang="fa-IR" b="1" dirty="0">
                <a:solidFill>
                  <a:srgbClr val="C00000"/>
                </a:solidFill>
                <a:cs typeface="B Nazanin" panose="00000400000000000000" pitchFamily="2" charset="-78"/>
              </a:rPr>
              <a:t>اداره بیولوژیک </a:t>
            </a:r>
            <a:r>
              <a:rPr lang="fa-IR" dirty="0">
                <a:cs typeface="B Nazanin" panose="00000400000000000000" pitchFamily="2" charset="-78"/>
              </a:rPr>
              <a:t>سازمان غذا و دارو کاربرد دارد.</a:t>
            </a:r>
            <a:endParaRPr lang="en-CA" dirty="0">
              <a:cs typeface="B Nazanin" panose="00000400000000000000" pitchFamily="2" charset="-78"/>
            </a:endParaRPr>
          </a:p>
          <a:p>
            <a:pPr marL="0" indent="0" algn="just" rtl="1">
              <a:lnSpc>
                <a:spcPct val="100000"/>
              </a:lnSpc>
              <a:buNone/>
            </a:pPr>
            <a:r>
              <a:rPr lang="fa-IR" dirty="0">
                <a:cs typeface="B Nazanin" panose="00000400000000000000" pitchFamily="2" charset="-78"/>
              </a:rPr>
              <a:t>مطابق قانون </a:t>
            </a:r>
            <a:r>
              <a:rPr lang="fa-IR" b="1" dirty="0">
                <a:cs typeface="B Nazanin" panose="00000400000000000000" pitchFamily="2" charset="-78"/>
              </a:rPr>
              <a:t>ورود</a:t>
            </a:r>
            <a:r>
              <a:rPr lang="fa-IR" dirty="0">
                <a:cs typeface="B Nazanin" panose="00000400000000000000" pitchFamily="2" charset="-78"/>
              </a:rPr>
              <a:t> و </a:t>
            </a:r>
            <a:r>
              <a:rPr lang="fa-IR" b="1" dirty="0">
                <a:cs typeface="B Nazanin" panose="00000400000000000000" pitchFamily="2" charset="-78"/>
              </a:rPr>
              <a:t>ساخت</a:t>
            </a:r>
            <a:r>
              <a:rPr lang="fa-IR" dirty="0">
                <a:cs typeface="B Nazanin" panose="00000400000000000000" pitchFamily="2" charset="-78"/>
              </a:rPr>
              <a:t> </a:t>
            </a:r>
            <a:r>
              <a:rPr lang="fa-IR" u="sng" dirty="0">
                <a:cs typeface="B Nazanin" panose="00000400000000000000" pitchFamily="2" charset="-78"/>
              </a:rPr>
              <a:t>هر نوع دارو</a:t>
            </a:r>
            <a:r>
              <a:rPr lang="fa-IR" dirty="0">
                <a:cs typeface="B Nazanin" panose="00000400000000000000" pitchFamily="2" charset="-78"/>
              </a:rPr>
              <a:t> و یا</a:t>
            </a:r>
            <a:r>
              <a:rPr lang="fa-IR" u="sng" dirty="0">
                <a:cs typeface="B Nazanin" panose="00000400000000000000" pitchFamily="2" charset="-78"/>
              </a:rPr>
              <a:t> فراورده بیولوژیک </a:t>
            </a:r>
            <a:r>
              <a:rPr lang="fa-IR" dirty="0">
                <a:cs typeface="B Nazanin" panose="00000400000000000000" pitchFamily="2" charset="-78"/>
              </a:rPr>
              <a:t>و </a:t>
            </a:r>
            <a:r>
              <a:rPr lang="fa-IR" b="1" dirty="0">
                <a:cs typeface="B Nazanin" panose="00000400000000000000" pitchFamily="2" charset="-78"/>
              </a:rPr>
              <a:t>عرضه</a:t>
            </a:r>
            <a:r>
              <a:rPr lang="fa-IR" dirty="0">
                <a:cs typeface="B Nazanin" panose="00000400000000000000" pitchFamily="2" charset="-78"/>
              </a:rPr>
              <a:t> و </a:t>
            </a:r>
            <a:r>
              <a:rPr lang="fa-IR" b="1" dirty="0">
                <a:cs typeface="B Nazanin" panose="00000400000000000000" pitchFamily="2" charset="-78"/>
              </a:rPr>
              <a:t>فروش</a:t>
            </a:r>
            <a:r>
              <a:rPr lang="fa-IR" dirty="0">
                <a:cs typeface="B Nazanin" panose="00000400000000000000" pitchFamily="2" charset="-78"/>
              </a:rPr>
              <a:t> آنها در </a:t>
            </a:r>
            <a:r>
              <a:rPr lang="fa-IR" b="1" dirty="0">
                <a:cs typeface="B Nazanin" panose="00000400000000000000" pitchFamily="2" charset="-78"/>
              </a:rPr>
              <a:t>داخل</a:t>
            </a:r>
            <a:r>
              <a:rPr lang="fa-IR" dirty="0">
                <a:cs typeface="B Nazanin" panose="00000400000000000000" pitchFamily="2" charset="-78"/>
              </a:rPr>
              <a:t> کشور و یا </a:t>
            </a:r>
            <a:r>
              <a:rPr lang="fa-IR" b="1" dirty="0">
                <a:cs typeface="B Nazanin" panose="00000400000000000000" pitchFamily="2" charset="-78"/>
              </a:rPr>
              <a:t>صدور</a:t>
            </a:r>
            <a:r>
              <a:rPr lang="fa-IR" dirty="0">
                <a:cs typeface="B Nazanin" panose="00000400000000000000" pitchFamily="2" charset="-78"/>
              </a:rPr>
              <a:t> آن به </a:t>
            </a:r>
            <a:r>
              <a:rPr lang="fa-IR" b="1" dirty="0">
                <a:cs typeface="B Nazanin" panose="00000400000000000000" pitchFamily="2" charset="-78"/>
              </a:rPr>
              <a:t>خارج</a:t>
            </a:r>
            <a:r>
              <a:rPr lang="fa-IR" dirty="0">
                <a:cs typeface="B Nazanin" panose="00000400000000000000" pitchFamily="2" charset="-78"/>
              </a:rPr>
              <a:t> از کشور مستلزم اجازه قبلی از </a:t>
            </a:r>
            <a:r>
              <a:rPr lang="fa-IR" b="1" dirty="0">
                <a:cs typeface="B Nazanin" panose="00000400000000000000" pitchFamily="2" charset="-78"/>
              </a:rPr>
              <a:t>وزارت</a:t>
            </a:r>
            <a:r>
              <a:rPr lang="fa-IR" dirty="0">
                <a:cs typeface="B Nazanin" panose="00000400000000000000" pitchFamily="2" charset="-78"/>
              </a:rPr>
              <a:t> بهداشت، درمان و آموزش پزشكی و </a:t>
            </a:r>
            <a:r>
              <a:rPr lang="fa-IR" b="1" dirty="0">
                <a:cs typeface="B Nazanin" panose="00000400000000000000" pitchFamily="2" charset="-78"/>
              </a:rPr>
              <a:t>اخذ پروانه</a:t>
            </a:r>
            <a:r>
              <a:rPr lang="fa-IR" dirty="0">
                <a:cs typeface="B Nazanin" panose="00000400000000000000" pitchFamily="2" charset="-78"/>
              </a:rPr>
              <a:t> و یا </a:t>
            </a:r>
            <a:r>
              <a:rPr lang="fa-IR" b="1" dirty="0">
                <a:cs typeface="B Nazanin" panose="00000400000000000000" pitchFamily="2" charset="-78"/>
              </a:rPr>
              <a:t>مجوز</a:t>
            </a:r>
            <a:r>
              <a:rPr lang="fa-IR" dirty="0">
                <a:cs typeface="B Nazanin" panose="00000400000000000000" pitchFamily="2" charset="-78"/>
              </a:rPr>
              <a:t> لازم می باشد.</a:t>
            </a:r>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49</a:t>
            </a:fld>
            <a:endParaRPr lang="en-CA"/>
          </a:p>
        </p:txBody>
      </p:sp>
    </p:spTree>
    <p:extLst>
      <p:ext uri="{BB962C8B-B14F-4D97-AF65-F5344CB8AC3E}">
        <p14:creationId xmlns:p14="http://schemas.microsoft.com/office/powerpoint/2010/main" val="2042271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Key features </a:t>
            </a:r>
            <a:r>
              <a:rPr lang="en-US" dirty="0"/>
              <a:t>of biological medicines </a:t>
            </a:r>
            <a:endParaRPr lang="en-CA"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CA" dirty="0"/>
              <a:t>Biomanufacturing </a:t>
            </a:r>
            <a:r>
              <a:rPr lang="en-CA" b="1" dirty="0">
                <a:solidFill>
                  <a:srgbClr val="C00000"/>
                </a:solidFill>
              </a:rPr>
              <a:t>strictly</a:t>
            </a:r>
            <a:r>
              <a:rPr lang="en-CA" dirty="0"/>
              <a:t> </a:t>
            </a:r>
            <a:r>
              <a:rPr lang="en-CA" b="1" dirty="0">
                <a:solidFill>
                  <a:srgbClr val="C00000"/>
                </a:solidFill>
              </a:rPr>
              <a:t>regulated</a:t>
            </a:r>
          </a:p>
          <a:p>
            <a:pPr marL="514350" indent="-514350">
              <a:buFont typeface="+mj-lt"/>
              <a:buAutoNum type="arabicPeriod"/>
            </a:pPr>
            <a:r>
              <a:rPr lang="en-CA" b="1" dirty="0">
                <a:solidFill>
                  <a:srgbClr val="C00000"/>
                </a:solidFill>
              </a:rPr>
              <a:t>Large</a:t>
            </a:r>
            <a:r>
              <a:rPr lang="en-CA" dirty="0"/>
              <a:t> molecular structure </a:t>
            </a:r>
          </a:p>
          <a:p>
            <a:pPr marL="514350" indent="-514350">
              <a:buFont typeface="+mj-lt"/>
              <a:buAutoNum type="arabicPeriod"/>
            </a:pPr>
            <a:r>
              <a:rPr lang="en-CA" dirty="0"/>
              <a:t>Inherent degree of </a:t>
            </a:r>
            <a:r>
              <a:rPr lang="en-CA" b="1" dirty="0">
                <a:solidFill>
                  <a:srgbClr val="C00000"/>
                </a:solidFill>
              </a:rPr>
              <a:t>variability</a:t>
            </a:r>
          </a:p>
          <a:p>
            <a:pPr marL="514350" indent="-514350">
              <a:buFont typeface="+mj-lt"/>
              <a:buAutoNum type="arabicPeriod"/>
            </a:pPr>
            <a:r>
              <a:rPr lang="en-US" dirty="0"/>
              <a:t>Strict </a:t>
            </a:r>
            <a:r>
              <a:rPr lang="en-US" b="1" dirty="0">
                <a:solidFill>
                  <a:srgbClr val="C00000"/>
                </a:solidFill>
              </a:rPr>
              <a:t>control</a:t>
            </a:r>
            <a:r>
              <a:rPr lang="en-US" dirty="0"/>
              <a:t> of the </a:t>
            </a:r>
            <a:r>
              <a:rPr lang="en-US" b="1" dirty="0">
                <a:solidFill>
                  <a:srgbClr val="C00000"/>
                </a:solidFill>
              </a:rPr>
              <a:t>quality</a:t>
            </a:r>
            <a:r>
              <a:rPr lang="en-US" dirty="0"/>
              <a:t> of biological medicines</a:t>
            </a:r>
          </a:p>
          <a:p>
            <a:pPr lvl="1"/>
            <a:r>
              <a:rPr lang="en-US" dirty="0"/>
              <a:t>Physicochemical properties</a:t>
            </a:r>
          </a:p>
          <a:p>
            <a:pPr lvl="1"/>
            <a:r>
              <a:rPr lang="en-US" dirty="0"/>
              <a:t>Biological activity</a:t>
            </a:r>
          </a:p>
          <a:p>
            <a:pPr lvl="1"/>
            <a:r>
              <a:rPr lang="en-US" dirty="0"/>
              <a:t>Purity</a:t>
            </a:r>
          </a:p>
          <a:p>
            <a:pPr lvl="1"/>
            <a:r>
              <a:rPr lang="en-US" dirty="0"/>
              <a:t>Sterility</a:t>
            </a:r>
          </a:p>
          <a:p>
            <a:pPr lvl="1"/>
            <a:r>
              <a:rPr lang="en-US" dirty="0"/>
              <a:t>Stability </a:t>
            </a:r>
          </a:p>
          <a:p>
            <a:pPr marL="514350" indent="-514350">
              <a:buFont typeface="+mj-lt"/>
              <a:buAutoNum type="arabicPeriod"/>
            </a:pPr>
            <a:r>
              <a:rPr lang="en-CA" dirty="0"/>
              <a:t>Potential </a:t>
            </a:r>
            <a:r>
              <a:rPr lang="en-CA" b="1" dirty="0">
                <a:solidFill>
                  <a:srgbClr val="C00000"/>
                </a:solidFill>
              </a:rPr>
              <a:t>immunogenicity</a:t>
            </a:r>
            <a:r>
              <a:rPr lang="en-CA" dirty="0"/>
              <a:t> </a:t>
            </a:r>
          </a:p>
          <a:p>
            <a:pPr marL="514350" indent="-514350">
              <a:buFont typeface="+mj-lt"/>
              <a:buAutoNum type="arabicPeriod"/>
            </a:pPr>
            <a:endParaRPr lang="en-CA"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5</a:t>
            </a:fld>
            <a:endParaRPr lang="en-CA"/>
          </a:p>
        </p:txBody>
      </p:sp>
    </p:spTree>
    <p:extLst>
      <p:ext uri="{BB962C8B-B14F-4D97-AF65-F5344CB8AC3E}">
        <p14:creationId xmlns:p14="http://schemas.microsoft.com/office/powerpoint/2010/main" val="2029340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a:cs typeface="B Nazanin" panose="00000400000000000000" pitchFamily="2" charset="-78"/>
              </a:rPr>
              <a:t>انواع فراورده های بیولوژیک (مطابق با ضابطه ثبت در ایران)</a:t>
            </a:r>
            <a:endParaRPr lang="en-CA">
              <a:cs typeface="B Nazanin" panose="00000400000000000000" pitchFamily="2" charset="-78"/>
            </a:endParaRPr>
          </a:p>
        </p:txBody>
      </p:sp>
      <p:sp>
        <p:nvSpPr>
          <p:cNvPr id="3" name="Content Placeholder 2"/>
          <p:cNvSpPr>
            <a:spLocks noGrp="1"/>
          </p:cNvSpPr>
          <p:nvPr>
            <p:ph idx="1"/>
          </p:nvPr>
        </p:nvSpPr>
        <p:spPr/>
        <p:txBody>
          <a:bodyPr/>
          <a:lstStyle/>
          <a:p>
            <a:pPr algn="just" rtl="1">
              <a:buFontTx/>
              <a:buChar char="-"/>
            </a:pPr>
            <a:r>
              <a:rPr lang="fa-IR" dirty="0">
                <a:cs typeface="B Nazanin" panose="00000400000000000000" pitchFamily="2" charset="-78"/>
              </a:rPr>
              <a:t>واکسنها</a:t>
            </a:r>
          </a:p>
          <a:p>
            <a:pPr algn="just" rtl="1">
              <a:buFontTx/>
              <a:buChar char="-"/>
            </a:pPr>
            <a:r>
              <a:rPr lang="fa-IR" dirty="0">
                <a:cs typeface="B Nazanin" panose="00000400000000000000" pitchFamily="2" charset="-78"/>
              </a:rPr>
              <a:t>فراورده های مشتق از پلاسما</a:t>
            </a:r>
          </a:p>
          <a:p>
            <a:pPr algn="just" rtl="1">
              <a:buFontTx/>
              <a:buChar char="-"/>
            </a:pPr>
            <a:r>
              <a:rPr lang="fa-IR" dirty="0">
                <a:cs typeface="B Nazanin" panose="00000400000000000000" pitchFamily="2" charset="-78"/>
              </a:rPr>
              <a:t>ایمونوگلوبولینهای درمانی</a:t>
            </a:r>
          </a:p>
          <a:p>
            <a:pPr algn="just" rtl="1">
              <a:buFontTx/>
              <a:buChar char="-"/>
            </a:pPr>
            <a:r>
              <a:rPr lang="fa-IR" dirty="0">
                <a:solidFill>
                  <a:srgbClr val="C00000"/>
                </a:solidFill>
                <a:cs typeface="B Nazanin" panose="00000400000000000000" pitchFamily="2" charset="-78"/>
              </a:rPr>
              <a:t>فراورده های نوترکیب</a:t>
            </a:r>
          </a:p>
          <a:p>
            <a:pPr algn="just" rtl="1">
              <a:buFontTx/>
              <a:buChar char="-"/>
            </a:pPr>
            <a:r>
              <a:rPr lang="fa-IR" dirty="0">
                <a:solidFill>
                  <a:srgbClr val="C00000"/>
                </a:solidFill>
                <a:cs typeface="B Nazanin" panose="00000400000000000000" pitchFamily="2" charset="-78"/>
              </a:rPr>
              <a:t>آنتی بادیهای مونوکلونال</a:t>
            </a:r>
          </a:p>
          <a:p>
            <a:pPr algn="just" rtl="1">
              <a:buFontTx/>
              <a:buChar char="-"/>
            </a:pPr>
            <a:r>
              <a:rPr lang="fa-IR" dirty="0">
                <a:cs typeface="B Nazanin" panose="00000400000000000000" pitchFamily="2" charset="-78"/>
              </a:rPr>
              <a:t>فراورده های بافت، سلول و ژن درمانی</a:t>
            </a:r>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50</a:t>
            </a:fld>
            <a:endParaRPr lang="en-CA"/>
          </a:p>
        </p:txBody>
      </p:sp>
    </p:spTree>
    <p:extLst>
      <p:ext uri="{BB962C8B-B14F-4D97-AF65-F5344CB8AC3E}">
        <p14:creationId xmlns:p14="http://schemas.microsoft.com/office/powerpoint/2010/main" val="18318303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4000" dirty="0">
                <a:cs typeface="B Nazanin" panose="00000400000000000000" pitchFamily="2" charset="-78"/>
              </a:rPr>
              <a:t>انواع فراورده های نوترکیب و آنتی بادیهای مونوکلونال</a:t>
            </a:r>
            <a:br>
              <a:rPr lang="fa-IR" sz="4000" dirty="0">
                <a:cs typeface="B Nazanin" panose="00000400000000000000" pitchFamily="2" charset="-78"/>
              </a:rPr>
            </a:br>
            <a:r>
              <a:rPr lang="fa-IR" sz="3600" dirty="0">
                <a:cs typeface="B Nazanin" panose="00000400000000000000" pitchFamily="2" charset="-78"/>
              </a:rPr>
              <a:t> </a:t>
            </a:r>
            <a:r>
              <a:rPr lang="fa-IR" sz="2400" dirty="0">
                <a:cs typeface="B Nazanin" panose="00000400000000000000" pitchFamily="2" charset="-78"/>
              </a:rPr>
              <a:t>(مطابق با ضابطه ثبت در ایران)</a:t>
            </a:r>
            <a:endParaRPr lang="en-CA" sz="4000" dirty="0">
              <a:cs typeface="B Nazanin" panose="00000400000000000000" pitchFamily="2" charset="-78"/>
            </a:endParaRPr>
          </a:p>
        </p:txBody>
      </p:sp>
      <p:sp>
        <p:nvSpPr>
          <p:cNvPr id="3" name="Content Placeholder 2"/>
          <p:cNvSpPr>
            <a:spLocks noGrp="1"/>
          </p:cNvSpPr>
          <p:nvPr>
            <p:ph idx="1"/>
          </p:nvPr>
        </p:nvSpPr>
        <p:spPr>
          <a:xfrm>
            <a:off x="838200" y="2184399"/>
            <a:ext cx="10515600" cy="3992563"/>
          </a:xfrm>
        </p:spPr>
        <p:txBody>
          <a:bodyPr/>
          <a:lstStyle/>
          <a:p>
            <a:pPr algn="just" rtl="1">
              <a:buFontTx/>
              <a:buChar char="-"/>
            </a:pPr>
            <a:r>
              <a:rPr lang="fa-IR" dirty="0">
                <a:cs typeface="B Nazanin" panose="00000400000000000000" pitchFamily="2" charset="-78"/>
              </a:rPr>
              <a:t>داروی برند اصلی یا </a:t>
            </a:r>
            <a:r>
              <a:rPr lang="en-CA" dirty="0">
                <a:cs typeface="B Nazanin" panose="00000400000000000000" pitchFamily="2" charset="-78"/>
              </a:rPr>
              <a:t>Original Brand </a:t>
            </a:r>
            <a:r>
              <a:rPr lang="fa-IR" dirty="0">
                <a:cs typeface="B Nazanin" panose="00000400000000000000" pitchFamily="2" charset="-78"/>
              </a:rPr>
              <a:t> یا </a:t>
            </a:r>
            <a:r>
              <a:rPr lang="en-CA" dirty="0">
                <a:cs typeface="B Nazanin" panose="00000400000000000000" pitchFamily="2" charset="-78"/>
              </a:rPr>
              <a:t>Innovator Brand </a:t>
            </a:r>
            <a:endParaRPr lang="fa-IR" dirty="0">
              <a:cs typeface="B Nazanin" panose="00000400000000000000" pitchFamily="2" charset="-78"/>
            </a:endParaRPr>
          </a:p>
          <a:p>
            <a:pPr algn="just" rtl="1">
              <a:buFontTx/>
              <a:buChar char="-"/>
            </a:pPr>
            <a:r>
              <a:rPr lang="fa-IR" dirty="0">
                <a:cs typeface="B Nazanin" panose="00000400000000000000" pitchFamily="2" charset="-78"/>
              </a:rPr>
              <a:t>داروی بیوسیمیلار</a:t>
            </a:r>
          </a:p>
          <a:p>
            <a:pPr algn="just" rtl="1">
              <a:buFontTx/>
              <a:buChar char="-"/>
            </a:pPr>
            <a:r>
              <a:rPr lang="fa-IR" dirty="0">
                <a:solidFill>
                  <a:srgbClr val="C00000"/>
                </a:solidFill>
                <a:cs typeface="B Nazanin" panose="00000400000000000000" pitchFamily="2" charset="-78"/>
              </a:rPr>
              <a:t>داروی بیوسیمیلار تولید داخل </a:t>
            </a:r>
            <a:r>
              <a:rPr lang="en-CA" dirty="0">
                <a:solidFill>
                  <a:srgbClr val="C00000"/>
                </a:solidFill>
                <a:cs typeface="B Nazanin" panose="00000400000000000000" pitchFamily="2" charset="-78"/>
              </a:rPr>
              <a:t>(LMB)</a:t>
            </a:r>
            <a:endParaRPr lang="fa-IR" dirty="0">
              <a:solidFill>
                <a:srgbClr val="C00000"/>
              </a:solidFill>
              <a:cs typeface="B Nazanin" panose="00000400000000000000" pitchFamily="2" charset="-78"/>
            </a:endParaRPr>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51</a:t>
            </a:fld>
            <a:endParaRPr lang="en-CA"/>
          </a:p>
        </p:txBody>
      </p:sp>
    </p:spTree>
    <p:extLst>
      <p:ext uri="{BB962C8B-B14F-4D97-AF65-F5344CB8AC3E}">
        <p14:creationId xmlns:p14="http://schemas.microsoft.com/office/powerpoint/2010/main" val="25167878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dirty="0">
                <a:cs typeface="B Nazanin" panose="00000400000000000000" pitchFamily="2" charset="-78"/>
              </a:rPr>
              <a:t>داروی </a:t>
            </a:r>
            <a:r>
              <a:rPr lang="fa-IR" b="1" dirty="0">
                <a:solidFill>
                  <a:srgbClr val="C00000"/>
                </a:solidFill>
                <a:cs typeface="B Nazanin" panose="00000400000000000000" pitchFamily="2" charset="-78"/>
              </a:rPr>
              <a:t>برند اصلی </a:t>
            </a:r>
            <a:r>
              <a:rPr lang="fa-IR" dirty="0">
                <a:cs typeface="B Nazanin" panose="00000400000000000000" pitchFamily="2" charset="-78"/>
              </a:rPr>
              <a:t>یا</a:t>
            </a:r>
            <a:br>
              <a:rPr lang="fa-IR" dirty="0">
                <a:cs typeface="B Nazanin" panose="00000400000000000000" pitchFamily="2" charset="-78"/>
              </a:rPr>
            </a:br>
            <a:r>
              <a:rPr lang="fa-IR" dirty="0">
                <a:cs typeface="B Nazanin" panose="00000400000000000000" pitchFamily="2" charset="-78"/>
              </a:rPr>
              <a:t> </a:t>
            </a:r>
            <a:r>
              <a:rPr lang="en-CA" b="1" dirty="0">
                <a:solidFill>
                  <a:srgbClr val="C00000"/>
                </a:solidFill>
                <a:cs typeface="B Nazanin" panose="00000400000000000000" pitchFamily="2" charset="-78"/>
              </a:rPr>
              <a:t>Original</a:t>
            </a:r>
            <a:r>
              <a:rPr lang="en-CA" dirty="0">
                <a:cs typeface="B Nazanin" panose="00000400000000000000" pitchFamily="2" charset="-78"/>
              </a:rPr>
              <a:t> Brand </a:t>
            </a:r>
            <a:r>
              <a:rPr lang="fa-IR" dirty="0">
                <a:cs typeface="B Nazanin" panose="00000400000000000000" pitchFamily="2" charset="-78"/>
              </a:rPr>
              <a:t> یا </a:t>
            </a:r>
            <a:r>
              <a:rPr lang="en-CA" b="1" dirty="0">
                <a:solidFill>
                  <a:srgbClr val="C00000"/>
                </a:solidFill>
                <a:cs typeface="B Nazanin" panose="00000400000000000000" pitchFamily="2" charset="-78"/>
              </a:rPr>
              <a:t>Innovator</a:t>
            </a:r>
            <a:r>
              <a:rPr lang="en-CA" dirty="0">
                <a:cs typeface="B Nazanin" panose="00000400000000000000" pitchFamily="2" charset="-78"/>
              </a:rPr>
              <a:t> Brand</a:t>
            </a:r>
            <a:br>
              <a:rPr lang="fa-IR" dirty="0">
                <a:cs typeface="B Nazanin" panose="00000400000000000000" pitchFamily="2" charset="-78"/>
              </a:rPr>
            </a:br>
            <a:r>
              <a:rPr lang="fa-IR" sz="2700" dirty="0">
                <a:cs typeface="B Nazanin" panose="00000400000000000000" pitchFamily="2" charset="-78"/>
              </a:rPr>
              <a:t>(مطابق با ضابطه ثبت در ایران)</a:t>
            </a:r>
            <a:endParaRPr lang="en-CA" sz="4000" dirty="0">
              <a:cs typeface="B Nazanin" panose="00000400000000000000" pitchFamily="2" charset="-78"/>
            </a:endParaRPr>
          </a:p>
        </p:txBody>
      </p:sp>
      <p:sp>
        <p:nvSpPr>
          <p:cNvPr id="3" name="Content Placeholder 2"/>
          <p:cNvSpPr>
            <a:spLocks noGrp="1"/>
          </p:cNvSpPr>
          <p:nvPr>
            <p:ph idx="1"/>
          </p:nvPr>
        </p:nvSpPr>
        <p:spPr/>
        <p:txBody>
          <a:bodyPr/>
          <a:lstStyle/>
          <a:p>
            <a:pPr marL="0" indent="0" algn="just" rtl="1">
              <a:lnSpc>
                <a:spcPct val="150000"/>
              </a:lnSpc>
              <a:buNone/>
            </a:pPr>
            <a:r>
              <a:rPr lang="fa-IR" dirty="0">
                <a:cs typeface="B Nazanin" panose="00000400000000000000" pitchFamily="2" charset="-78"/>
              </a:rPr>
              <a:t>دارویی است که به عنوان داروی </a:t>
            </a:r>
            <a:r>
              <a:rPr lang="fa-IR" b="1" dirty="0">
                <a:solidFill>
                  <a:srgbClr val="C00000"/>
                </a:solidFill>
                <a:cs typeface="B Nazanin" panose="00000400000000000000" pitchFamily="2" charset="-78"/>
              </a:rPr>
              <a:t>برند</a:t>
            </a:r>
            <a:r>
              <a:rPr lang="fa-IR" dirty="0">
                <a:cs typeface="B Nazanin" panose="00000400000000000000" pitchFamily="2" charset="-78"/>
              </a:rPr>
              <a:t> توسط </a:t>
            </a:r>
            <a:r>
              <a:rPr lang="fa-IR" b="1" dirty="0">
                <a:solidFill>
                  <a:srgbClr val="C00000"/>
                </a:solidFill>
                <a:cs typeface="B Nazanin" panose="00000400000000000000" pitchFamily="2" charset="-78"/>
              </a:rPr>
              <a:t>سازمان</a:t>
            </a:r>
            <a:r>
              <a:rPr lang="fa-IR" dirty="0">
                <a:cs typeface="B Nazanin" panose="00000400000000000000" pitchFamily="2" charset="-78"/>
              </a:rPr>
              <a:t> های </a:t>
            </a:r>
            <a:r>
              <a:rPr lang="fa-IR" b="1" dirty="0">
                <a:solidFill>
                  <a:srgbClr val="C00000"/>
                </a:solidFill>
                <a:cs typeface="B Nazanin" panose="00000400000000000000" pitchFamily="2" charset="-78"/>
              </a:rPr>
              <a:t>نظارتی</a:t>
            </a:r>
            <a:r>
              <a:rPr lang="fa-IR" dirty="0">
                <a:cs typeface="B Nazanin" panose="00000400000000000000" pitchFamily="2" charset="-78"/>
              </a:rPr>
              <a:t> کشورهای </a:t>
            </a:r>
            <a:r>
              <a:rPr lang="fa-IR" b="1" dirty="0">
                <a:solidFill>
                  <a:srgbClr val="0000FF"/>
                </a:solidFill>
                <a:cs typeface="B Nazanin" panose="00000400000000000000" pitchFamily="2" charset="-78"/>
              </a:rPr>
              <a:t>توسعه یافته </a:t>
            </a:r>
            <a:r>
              <a:rPr lang="fa-IR" dirty="0">
                <a:cs typeface="B Nazanin" panose="00000400000000000000" pitchFamily="2" charset="-78"/>
              </a:rPr>
              <a:t>از جمله   </a:t>
            </a:r>
            <a:r>
              <a:rPr lang="en-CA" b="1" dirty="0">
                <a:solidFill>
                  <a:srgbClr val="C00000"/>
                </a:solidFill>
                <a:cs typeface="B Nazanin" panose="00000400000000000000" pitchFamily="2" charset="-78"/>
              </a:rPr>
              <a:t>FDA</a:t>
            </a:r>
            <a:r>
              <a:rPr lang="en-CA" dirty="0">
                <a:cs typeface="B Nazanin" panose="00000400000000000000" pitchFamily="2" charset="-78"/>
              </a:rPr>
              <a:t> ،</a:t>
            </a:r>
            <a:r>
              <a:rPr lang="en-CA" b="1" dirty="0">
                <a:solidFill>
                  <a:srgbClr val="C00000"/>
                </a:solidFill>
                <a:cs typeface="B Nazanin" panose="00000400000000000000" pitchFamily="2" charset="-78"/>
              </a:rPr>
              <a:t>EMA</a:t>
            </a:r>
            <a:r>
              <a:rPr lang="en-CA" dirty="0">
                <a:cs typeface="B Nazanin" panose="00000400000000000000" pitchFamily="2" charset="-78"/>
              </a:rPr>
              <a:t> ،</a:t>
            </a:r>
            <a:r>
              <a:rPr lang="en-CA" b="1" dirty="0">
                <a:solidFill>
                  <a:srgbClr val="C00000"/>
                </a:solidFill>
                <a:cs typeface="B Nazanin" panose="00000400000000000000" pitchFamily="2" charset="-78"/>
              </a:rPr>
              <a:t>TGA</a:t>
            </a:r>
            <a:r>
              <a:rPr lang="en-CA" dirty="0">
                <a:cs typeface="B Nazanin" panose="00000400000000000000" pitchFamily="2" charset="-78"/>
              </a:rPr>
              <a:t> </a:t>
            </a:r>
            <a:r>
              <a:rPr lang="fa-IR" dirty="0">
                <a:cs typeface="B Nazanin" panose="00000400000000000000" pitchFamily="2" charset="-78"/>
              </a:rPr>
              <a:t> </a:t>
            </a:r>
            <a:r>
              <a:rPr lang="fa-IR" b="1" dirty="0">
                <a:cs typeface="B Nazanin" panose="00000400000000000000" pitchFamily="2" charset="-78"/>
              </a:rPr>
              <a:t>استرالیا</a:t>
            </a:r>
            <a:r>
              <a:rPr lang="fa-IR" dirty="0">
                <a:cs typeface="B Nazanin" panose="00000400000000000000" pitchFamily="2" charset="-78"/>
              </a:rPr>
              <a:t> و یا کشور </a:t>
            </a:r>
            <a:r>
              <a:rPr lang="fa-IR" b="1" dirty="0">
                <a:solidFill>
                  <a:srgbClr val="C00000"/>
                </a:solidFill>
                <a:cs typeface="B Nazanin" panose="00000400000000000000" pitchFamily="2" charset="-78"/>
              </a:rPr>
              <a:t>ژاپن</a:t>
            </a:r>
            <a:r>
              <a:rPr lang="fa-IR" dirty="0">
                <a:cs typeface="B Nazanin" panose="00000400000000000000" pitchFamily="2" charset="-78"/>
              </a:rPr>
              <a:t>، برای </a:t>
            </a:r>
            <a:r>
              <a:rPr lang="fa-IR" b="1" dirty="0">
                <a:solidFill>
                  <a:srgbClr val="C00000"/>
                </a:solidFill>
                <a:cs typeface="B Nazanin" panose="00000400000000000000" pitchFamily="2" charset="-78"/>
              </a:rPr>
              <a:t>اولین بار به ثبت </a:t>
            </a:r>
            <a:r>
              <a:rPr lang="fa-IR" dirty="0">
                <a:cs typeface="B Nazanin" panose="00000400000000000000" pitchFamily="2" charset="-78"/>
              </a:rPr>
              <a:t>رسیده است. </a:t>
            </a:r>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52</a:t>
            </a:fld>
            <a:endParaRPr lang="en-CA"/>
          </a:p>
        </p:txBody>
      </p:sp>
    </p:spTree>
    <p:extLst>
      <p:ext uri="{BB962C8B-B14F-4D97-AF65-F5344CB8AC3E}">
        <p14:creationId xmlns:p14="http://schemas.microsoft.com/office/powerpoint/2010/main" val="21465175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dirty="0">
                <a:cs typeface="B Nazanin" panose="00000400000000000000" pitchFamily="2" charset="-78"/>
              </a:rPr>
              <a:t>داروی </a:t>
            </a:r>
            <a:r>
              <a:rPr lang="fa-IR" dirty="0">
                <a:solidFill>
                  <a:srgbClr val="C00000"/>
                </a:solidFill>
                <a:cs typeface="B Nazanin" panose="00000400000000000000" pitchFamily="2" charset="-78"/>
              </a:rPr>
              <a:t>بیوسیمیلار</a:t>
            </a:r>
            <a:r>
              <a:rPr lang="fa-IR" dirty="0">
                <a:cs typeface="B Nazanin" panose="00000400000000000000" pitchFamily="2" charset="-78"/>
              </a:rPr>
              <a:t> </a:t>
            </a:r>
            <a:br>
              <a:rPr lang="fa-IR" dirty="0">
                <a:cs typeface="B Nazanin" panose="00000400000000000000" pitchFamily="2" charset="-78"/>
              </a:rPr>
            </a:br>
            <a:r>
              <a:rPr lang="fa-IR" sz="2400" dirty="0">
                <a:cs typeface="B Nazanin" panose="00000400000000000000" pitchFamily="2" charset="-78"/>
              </a:rPr>
              <a:t>(مطابق با ضابطه ثبت در ایران)</a:t>
            </a:r>
            <a:endParaRPr lang="en-CA" sz="4000" dirty="0">
              <a:cs typeface="B Nazanin" panose="00000400000000000000" pitchFamily="2" charset="-78"/>
            </a:endParaRPr>
          </a:p>
        </p:txBody>
      </p:sp>
      <p:sp>
        <p:nvSpPr>
          <p:cNvPr id="3" name="Content Placeholder 2"/>
          <p:cNvSpPr>
            <a:spLocks noGrp="1"/>
          </p:cNvSpPr>
          <p:nvPr>
            <p:ph idx="1"/>
          </p:nvPr>
        </p:nvSpPr>
        <p:spPr/>
        <p:txBody>
          <a:bodyPr>
            <a:normAutofit fontScale="85000" lnSpcReduction="10000"/>
          </a:bodyPr>
          <a:lstStyle/>
          <a:p>
            <a:pPr marL="0" indent="0" algn="just" rtl="1">
              <a:lnSpc>
                <a:spcPct val="170000"/>
              </a:lnSpc>
              <a:buNone/>
            </a:pPr>
            <a:r>
              <a:rPr lang="fa-IR" dirty="0">
                <a:cs typeface="B Nazanin" panose="00000400000000000000" pitchFamily="2" charset="-78"/>
              </a:rPr>
              <a:t>داروی بیوسیمیلار به </a:t>
            </a:r>
            <a:r>
              <a:rPr lang="fa-IR" b="1" dirty="0">
                <a:solidFill>
                  <a:srgbClr val="0000FF"/>
                </a:solidFill>
                <a:cs typeface="B Nazanin" panose="00000400000000000000" pitchFamily="2" charset="-78"/>
              </a:rPr>
              <a:t>فرآورده</a:t>
            </a:r>
            <a:r>
              <a:rPr lang="fa-IR" dirty="0">
                <a:cs typeface="B Nazanin" panose="00000400000000000000" pitchFamily="2" charset="-78"/>
              </a:rPr>
              <a:t> </a:t>
            </a:r>
            <a:r>
              <a:rPr lang="fa-IR" b="1" dirty="0">
                <a:solidFill>
                  <a:srgbClr val="0000FF"/>
                </a:solidFill>
                <a:cs typeface="B Nazanin" panose="00000400000000000000" pitchFamily="2" charset="-78"/>
              </a:rPr>
              <a:t>بیولوژیكی</a:t>
            </a:r>
            <a:r>
              <a:rPr lang="fa-IR" dirty="0">
                <a:cs typeface="B Nazanin" panose="00000400000000000000" pitchFamily="2" charset="-78"/>
              </a:rPr>
              <a:t> گفته می شود که دارای </a:t>
            </a:r>
            <a:r>
              <a:rPr lang="fa-IR" b="1" dirty="0">
                <a:solidFill>
                  <a:srgbClr val="0000FF"/>
                </a:solidFill>
                <a:cs typeface="B Nazanin" panose="00000400000000000000" pitchFamily="2" charset="-78"/>
              </a:rPr>
              <a:t>ماده</a:t>
            </a:r>
            <a:r>
              <a:rPr lang="fa-IR" dirty="0">
                <a:cs typeface="B Nazanin" panose="00000400000000000000" pitchFamily="2" charset="-78"/>
              </a:rPr>
              <a:t> </a:t>
            </a:r>
            <a:r>
              <a:rPr lang="fa-IR" b="1" dirty="0">
                <a:solidFill>
                  <a:srgbClr val="0000FF"/>
                </a:solidFill>
                <a:cs typeface="B Nazanin" panose="00000400000000000000" pitchFamily="2" charset="-78"/>
              </a:rPr>
              <a:t>موثره</a:t>
            </a:r>
            <a:r>
              <a:rPr lang="fa-IR" dirty="0">
                <a:cs typeface="B Nazanin" panose="00000400000000000000" pitchFamily="2" charset="-78"/>
              </a:rPr>
              <a:t> </a:t>
            </a:r>
            <a:r>
              <a:rPr lang="fa-IR" b="1" dirty="0">
                <a:solidFill>
                  <a:srgbClr val="0000FF"/>
                </a:solidFill>
                <a:cs typeface="B Nazanin" panose="00000400000000000000" pitchFamily="2" charset="-78"/>
              </a:rPr>
              <a:t>یكسان</a:t>
            </a:r>
            <a:r>
              <a:rPr lang="fa-IR" dirty="0">
                <a:cs typeface="B Nazanin" panose="00000400000000000000" pitchFamily="2" charset="-78"/>
              </a:rPr>
              <a:t> با داروی </a:t>
            </a:r>
            <a:r>
              <a:rPr lang="fa-IR" b="1" dirty="0">
                <a:solidFill>
                  <a:srgbClr val="0000FF"/>
                </a:solidFill>
                <a:cs typeface="B Nazanin" panose="00000400000000000000" pitchFamily="2" charset="-78"/>
              </a:rPr>
              <a:t>برند</a:t>
            </a:r>
            <a:r>
              <a:rPr lang="fa-IR" dirty="0">
                <a:cs typeface="B Nazanin" panose="00000400000000000000" pitchFamily="2" charset="-78"/>
              </a:rPr>
              <a:t> </a:t>
            </a:r>
            <a:r>
              <a:rPr lang="fa-IR" b="1" dirty="0">
                <a:solidFill>
                  <a:srgbClr val="0000FF"/>
                </a:solidFill>
                <a:cs typeface="B Nazanin" panose="00000400000000000000" pitchFamily="2" charset="-78"/>
              </a:rPr>
              <a:t>اصلی</a:t>
            </a:r>
            <a:r>
              <a:rPr lang="fa-IR" dirty="0">
                <a:cs typeface="B Nazanin" panose="00000400000000000000" pitchFamily="2" charset="-78"/>
              </a:rPr>
              <a:t> بوده و از لحاظ </a:t>
            </a:r>
            <a:r>
              <a:rPr lang="fa-IR" b="1" dirty="0">
                <a:solidFill>
                  <a:srgbClr val="0000FF"/>
                </a:solidFill>
                <a:cs typeface="B Nazanin" panose="00000400000000000000" pitchFamily="2" charset="-78"/>
              </a:rPr>
              <a:t>کیفیت</a:t>
            </a:r>
            <a:r>
              <a:rPr lang="fa-IR" dirty="0">
                <a:cs typeface="B Nazanin" panose="00000400000000000000" pitchFamily="2" charset="-78"/>
              </a:rPr>
              <a:t>، </a:t>
            </a:r>
            <a:r>
              <a:rPr lang="fa-IR" b="1" dirty="0">
                <a:solidFill>
                  <a:srgbClr val="0000FF"/>
                </a:solidFill>
                <a:cs typeface="B Nazanin" panose="00000400000000000000" pitchFamily="2" charset="-78"/>
              </a:rPr>
              <a:t>ایمنی</a:t>
            </a:r>
            <a:r>
              <a:rPr lang="fa-IR" dirty="0">
                <a:cs typeface="B Nazanin" panose="00000400000000000000" pitchFamily="2" charset="-78"/>
              </a:rPr>
              <a:t> و </a:t>
            </a:r>
            <a:r>
              <a:rPr lang="fa-IR" b="1" dirty="0">
                <a:solidFill>
                  <a:srgbClr val="0000FF"/>
                </a:solidFill>
                <a:cs typeface="B Nazanin" panose="00000400000000000000" pitchFamily="2" charset="-78"/>
              </a:rPr>
              <a:t>اثر</a:t>
            </a:r>
            <a:r>
              <a:rPr lang="fa-IR" dirty="0">
                <a:cs typeface="B Nazanin" panose="00000400000000000000" pitchFamily="2" charset="-78"/>
              </a:rPr>
              <a:t> </a:t>
            </a:r>
            <a:r>
              <a:rPr lang="fa-IR" b="1" dirty="0">
                <a:solidFill>
                  <a:srgbClr val="0000FF"/>
                </a:solidFill>
                <a:cs typeface="B Nazanin" panose="00000400000000000000" pitchFamily="2" charset="-78"/>
              </a:rPr>
              <a:t>بخشی</a:t>
            </a:r>
            <a:r>
              <a:rPr lang="fa-IR" dirty="0">
                <a:cs typeface="B Nazanin" panose="00000400000000000000" pitchFamily="2" charset="-78"/>
              </a:rPr>
              <a:t> </a:t>
            </a:r>
            <a:r>
              <a:rPr lang="fa-IR" b="1" dirty="0">
                <a:solidFill>
                  <a:srgbClr val="0000FF"/>
                </a:solidFill>
                <a:cs typeface="B Nazanin" panose="00000400000000000000" pitchFamily="2" charset="-78"/>
              </a:rPr>
              <a:t>مشابه</a:t>
            </a:r>
            <a:r>
              <a:rPr lang="fa-IR" dirty="0">
                <a:cs typeface="B Nazanin" panose="00000400000000000000" pitchFamily="2" charset="-78"/>
              </a:rPr>
              <a:t> آن و</a:t>
            </a:r>
            <a:r>
              <a:rPr lang="fa-IR" u="sng" dirty="0">
                <a:cs typeface="B Nazanin" panose="00000400000000000000" pitchFamily="2" charset="-78"/>
              </a:rPr>
              <a:t> </a:t>
            </a:r>
            <a:r>
              <a:rPr lang="fa-IR" b="1" u="sng" dirty="0">
                <a:solidFill>
                  <a:srgbClr val="C00000"/>
                </a:solidFill>
                <a:cs typeface="B Nazanin" panose="00000400000000000000" pitchFamily="2" charset="-78"/>
              </a:rPr>
              <a:t>قابل جایگزینی درمانی </a:t>
            </a:r>
            <a:r>
              <a:rPr lang="fa-IR" dirty="0">
                <a:cs typeface="B Nazanin" panose="00000400000000000000" pitchFamily="2" charset="-78"/>
              </a:rPr>
              <a:t>با آن باشد. داروی بیوسیمیلار بر مبنای اثبات تشابه یا </a:t>
            </a:r>
            <a:r>
              <a:rPr lang="en-CA" b="1" dirty="0">
                <a:solidFill>
                  <a:srgbClr val="0000FF"/>
                </a:solidFill>
                <a:cs typeface="B Nazanin" panose="00000400000000000000" pitchFamily="2" charset="-78"/>
              </a:rPr>
              <a:t>similarity</a:t>
            </a:r>
            <a:r>
              <a:rPr lang="fa-IR" dirty="0">
                <a:cs typeface="B Nazanin" panose="00000400000000000000" pitchFamily="2" charset="-78"/>
              </a:rPr>
              <a:t> آن با داروی برند اصلی توسط سازمان های نظارتی کشورهای توسعه یافته از جمله</a:t>
            </a:r>
            <a:r>
              <a:rPr lang="en-CA" b="1" dirty="0">
                <a:solidFill>
                  <a:srgbClr val="0000FF"/>
                </a:solidFill>
                <a:cs typeface="B Nazanin" panose="00000400000000000000" pitchFamily="2" charset="-78"/>
              </a:rPr>
              <a:t>FDA</a:t>
            </a:r>
            <a:r>
              <a:rPr lang="en-CA" dirty="0">
                <a:cs typeface="B Nazanin" panose="00000400000000000000" pitchFamily="2" charset="-78"/>
              </a:rPr>
              <a:t> ، </a:t>
            </a:r>
            <a:r>
              <a:rPr lang="en-CA" b="1" dirty="0">
                <a:solidFill>
                  <a:srgbClr val="0000FF"/>
                </a:solidFill>
                <a:cs typeface="B Nazanin" panose="00000400000000000000" pitchFamily="2" charset="-78"/>
              </a:rPr>
              <a:t>EMA</a:t>
            </a:r>
            <a:r>
              <a:rPr lang="en-CA" dirty="0">
                <a:cs typeface="B Nazanin" panose="00000400000000000000" pitchFamily="2" charset="-78"/>
              </a:rPr>
              <a:t> ،</a:t>
            </a:r>
            <a:r>
              <a:rPr lang="en-CA" b="1" dirty="0">
                <a:solidFill>
                  <a:srgbClr val="0000FF"/>
                </a:solidFill>
                <a:cs typeface="B Nazanin" panose="00000400000000000000" pitchFamily="2" charset="-78"/>
              </a:rPr>
              <a:t>TGA</a:t>
            </a:r>
            <a:r>
              <a:rPr lang="en-CA" dirty="0">
                <a:cs typeface="B Nazanin" panose="00000400000000000000" pitchFamily="2" charset="-78"/>
              </a:rPr>
              <a:t> </a:t>
            </a:r>
            <a:r>
              <a:rPr lang="fa-IR" dirty="0">
                <a:cs typeface="B Nazanin" panose="00000400000000000000" pitchFamily="2" charset="-78"/>
              </a:rPr>
              <a:t> استرالیا و یا کشور </a:t>
            </a:r>
            <a:r>
              <a:rPr lang="fa-IR" b="1" dirty="0">
                <a:solidFill>
                  <a:srgbClr val="0000FF"/>
                </a:solidFill>
                <a:cs typeface="B Nazanin" panose="00000400000000000000" pitchFamily="2" charset="-78"/>
              </a:rPr>
              <a:t>ژاپن</a:t>
            </a:r>
            <a:r>
              <a:rPr lang="fa-IR" dirty="0">
                <a:cs typeface="B Nazanin" panose="00000400000000000000" pitchFamily="2" charset="-78"/>
              </a:rPr>
              <a:t> به ثبت رسیده است. این داروها در بعضی از کشورهای جهان به نام </a:t>
            </a:r>
            <a:r>
              <a:rPr lang="en-CA" b="1" dirty="0">
                <a:solidFill>
                  <a:srgbClr val="0000FF"/>
                </a:solidFill>
                <a:cs typeface="B Nazanin" panose="00000400000000000000" pitchFamily="2" charset="-78"/>
              </a:rPr>
              <a:t>Biologics</a:t>
            </a:r>
            <a:r>
              <a:rPr lang="en-CA" dirty="0">
                <a:cs typeface="B Nazanin" panose="00000400000000000000" pitchFamily="2" charset="-78"/>
              </a:rPr>
              <a:t> </a:t>
            </a:r>
            <a:r>
              <a:rPr lang="en-CA" b="1" dirty="0">
                <a:solidFill>
                  <a:srgbClr val="0000FF"/>
                </a:solidFill>
                <a:cs typeface="B Nazanin" panose="00000400000000000000" pitchFamily="2" charset="-78"/>
              </a:rPr>
              <a:t>on</a:t>
            </a:r>
            <a:r>
              <a:rPr lang="en-CA" dirty="0">
                <a:cs typeface="B Nazanin" panose="00000400000000000000" pitchFamily="2" charset="-78"/>
              </a:rPr>
              <a:t> </a:t>
            </a:r>
            <a:r>
              <a:rPr lang="en-CA" b="1" dirty="0">
                <a:solidFill>
                  <a:srgbClr val="0000FF"/>
                </a:solidFill>
                <a:cs typeface="B Nazanin" panose="00000400000000000000" pitchFamily="2" charset="-78"/>
              </a:rPr>
              <a:t>Follow</a:t>
            </a:r>
            <a:r>
              <a:rPr lang="en-CA" dirty="0">
                <a:cs typeface="B Nazanin" panose="00000400000000000000" pitchFamily="2" charset="-78"/>
              </a:rPr>
              <a:t> </a:t>
            </a:r>
            <a:r>
              <a:rPr lang="fa-IR" dirty="0">
                <a:cs typeface="B Nazanin" panose="00000400000000000000" pitchFamily="2" charset="-78"/>
              </a:rPr>
              <a:t> و یا </a:t>
            </a:r>
            <a:r>
              <a:rPr lang="fa-IR" b="1" dirty="0">
                <a:solidFill>
                  <a:srgbClr val="0000FF"/>
                </a:solidFill>
                <a:cs typeface="B Nazanin" panose="00000400000000000000" pitchFamily="2" charset="-78"/>
              </a:rPr>
              <a:t>سایر</a:t>
            </a:r>
            <a:r>
              <a:rPr lang="fa-IR" dirty="0">
                <a:cs typeface="B Nazanin" panose="00000400000000000000" pitchFamily="2" charset="-78"/>
              </a:rPr>
              <a:t> </a:t>
            </a:r>
            <a:r>
              <a:rPr lang="fa-IR" b="1" dirty="0">
                <a:solidFill>
                  <a:srgbClr val="0000FF"/>
                </a:solidFill>
                <a:cs typeface="B Nazanin" panose="00000400000000000000" pitchFamily="2" charset="-78"/>
              </a:rPr>
              <a:t>اسامی</a:t>
            </a:r>
            <a:r>
              <a:rPr lang="fa-IR" dirty="0">
                <a:cs typeface="B Nazanin" panose="00000400000000000000" pitchFamily="2" charset="-78"/>
              </a:rPr>
              <a:t> </a:t>
            </a:r>
            <a:r>
              <a:rPr lang="fa-IR" b="1" dirty="0">
                <a:solidFill>
                  <a:srgbClr val="0000FF"/>
                </a:solidFill>
                <a:cs typeface="B Nazanin" panose="00000400000000000000" pitchFamily="2" charset="-78"/>
              </a:rPr>
              <a:t>مشابه</a:t>
            </a:r>
            <a:r>
              <a:rPr lang="fa-IR" dirty="0">
                <a:cs typeface="B Nazanin" panose="00000400000000000000" pitchFamily="2" charset="-78"/>
              </a:rPr>
              <a:t> نیز شناخته می شوند. </a:t>
            </a:r>
            <a:r>
              <a:rPr lang="fa-IR" b="1" dirty="0">
                <a:solidFill>
                  <a:srgbClr val="0000FF"/>
                </a:solidFill>
                <a:cs typeface="B Nazanin" panose="00000400000000000000" pitchFamily="2" charset="-78"/>
              </a:rPr>
              <a:t>سازمان</a:t>
            </a:r>
            <a:r>
              <a:rPr lang="fa-IR" dirty="0">
                <a:cs typeface="B Nazanin" panose="00000400000000000000" pitchFamily="2" charset="-78"/>
              </a:rPr>
              <a:t> </a:t>
            </a:r>
            <a:r>
              <a:rPr lang="fa-IR" b="1" dirty="0">
                <a:solidFill>
                  <a:srgbClr val="0000FF"/>
                </a:solidFill>
                <a:cs typeface="B Nazanin" panose="00000400000000000000" pitchFamily="2" charset="-78"/>
              </a:rPr>
              <a:t>جهانی</a:t>
            </a:r>
            <a:r>
              <a:rPr lang="fa-IR" dirty="0">
                <a:cs typeface="B Nazanin" panose="00000400000000000000" pitchFamily="2" charset="-78"/>
              </a:rPr>
              <a:t> </a:t>
            </a:r>
            <a:r>
              <a:rPr lang="fa-IR" b="1" dirty="0">
                <a:solidFill>
                  <a:srgbClr val="0000FF"/>
                </a:solidFill>
                <a:cs typeface="B Nazanin" panose="00000400000000000000" pitchFamily="2" charset="-78"/>
              </a:rPr>
              <a:t>بهداشت</a:t>
            </a:r>
            <a:r>
              <a:rPr lang="fa-IR" dirty="0">
                <a:cs typeface="B Nazanin" panose="00000400000000000000" pitchFamily="2" charset="-78"/>
              </a:rPr>
              <a:t> این دارو ها را به نام </a:t>
            </a:r>
            <a:r>
              <a:rPr lang="en-CA" b="1" dirty="0">
                <a:solidFill>
                  <a:srgbClr val="0000FF"/>
                </a:solidFill>
                <a:cs typeface="B Nazanin" panose="00000400000000000000" pitchFamily="2" charset="-78"/>
              </a:rPr>
              <a:t>Similar</a:t>
            </a:r>
            <a:r>
              <a:rPr lang="en-CA" dirty="0">
                <a:cs typeface="B Nazanin" panose="00000400000000000000" pitchFamily="2" charset="-78"/>
              </a:rPr>
              <a:t> </a:t>
            </a:r>
            <a:r>
              <a:rPr lang="en-CA" b="1" dirty="0">
                <a:solidFill>
                  <a:srgbClr val="0000FF"/>
                </a:solidFill>
                <a:cs typeface="B Nazanin" panose="00000400000000000000" pitchFamily="2" charset="-78"/>
              </a:rPr>
              <a:t>Biotherapeutic</a:t>
            </a:r>
            <a:r>
              <a:rPr lang="en-CA" dirty="0">
                <a:cs typeface="B Nazanin" panose="00000400000000000000" pitchFamily="2" charset="-78"/>
              </a:rPr>
              <a:t> </a:t>
            </a:r>
            <a:r>
              <a:rPr lang="en-CA" b="1" dirty="0">
                <a:solidFill>
                  <a:srgbClr val="0000FF"/>
                </a:solidFill>
                <a:cs typeface="B Nazanin" panose="00000400000000000000" pitchFamily="2" charset="-78"/>
              </a:rPr>
              <a:t>Product</a:t>
            </a:r>
            <a:r>
              <a:rPr lang="en-CA" dirty="0">
                <a:cs typeface="B Nazanin" panose="00000400000000000000" pitchFamily="2" charset="-78"/>
              </a:rPr>
              <a:t> (</a:t>
            </a:r>
            <a:r>
              <a:rPr lang="en-CA" b="1" dirty="0">
                <a:solidFill>
                  <a:srgbClr val="0000FF"/>
                </a:solidFill>
                <a:cs typeface="B Nazanin" panose="00000400000000000000" pitchFamily="2" charset="-78"/>
              </a:rPr>
              <a:t>SBP</a:t>
            </a:r>
            <a:r>
              <a:rPr lang="en-CA" dirty="0">
                <a:cs typeface="B Nazanin" panose="00000400000000000000" pitchFamily="2" charset="-78"/>
              </a:rPr>
              <a:t>) </a:t>
            </a:r>
            <a:r>
              <a:rPr lang="fa-IR" dirty="0">
                <a:cs typeface="B Nazanin" panose="00000400000000000000" pitchFamily="2" charset="-78"/>
              </a:rPr>
              <a:t> می شناسد. این داروها </a:t>
            </a:r>
            <a:r>
              <a:rPr lang="fa-IR" b="1" dirty="0">
                <a:solidFill>
                  <a:srgbClr val="C00000"/>
                </a:solidFill>
                <a:cs typeface="B Nazanin" panose="00000400000000000000" pitchFamily="2" charset="-78"/>
              </a:rPr>
              <a:t>فقط</a:t>
            </a:r>
            <a:r>
              <a:rPr lang="fa-IR" dirty="0">
                <a:cs typeface="B Nazanin" panose="00000400000000000000" pitchFamily="2" charset="-78"/>
              </a:rPr>
              <a:t> در موارد </a:t>
            </a:r>
            <a:r>
              <a:rPr lang="fa-IR" b="1" dirty="0">
                <a:solidFill>
                  <a:srgbClr val="C00000"/>
                </a:solidFill>
                <a:cs typeface="B Nazanin" panose="00000400000000000000" pitchFamily="2" charset="-78"/>
              </a:rPr>
              <a:t>اندیكاسیون</a:t>
            </a:r>
            <a:r>
              <a:rPr lang="fa-IR" dirty="0">
                <a:cs typeface="B Nazanin" panose="00000400000000000000" pitchFamily="2" charset="-78"/>
              </a:rPr>
              <a:t> های </a:t>
            </a:r>
            <a:r>
              <a:rPr lang="fa-IR" b="1" dirty="0">
                <a:solidFill>
                  <a:srgbClr val="0000FF"/>
                </a:solidFill>
                <a:cs typeface="B Nazanin" panose="00000400000000000000" pitchFamily="2" charset="-78"/>
              </a:rPr>
              <a:t>بالینی</a:t>
            </a:r>
            <a:r>
              <a:rPr lang="fa-IR" dirty="0">
                <a:cs typeface="B Nazanin" panose="00000400000000000000" pitchFamily="2" charset="-78"/>
              </a:rPr>
              <a:t> </a:t>
            </a:r>
            <a:r>
              <a:rPr lang="fa-IR" b="1" dirty="0">
                <a:solidFill>
                  <a:srgbClr val="0000FF"/>
                </a:solidFill>
                <a:cs typeface="B Nazanin" panose="00000400000000000000" pitchFamily="2" charset="-78"/>
              </a:rPr>
              <a:t>ثبت</a:t>
            </a:r>
            <a:r>
              <a:rPr lang="fa-IR" dirty="0">
                <a:cs typeface="B Nazanin" panose="00000400000000000000" pitchFamily="2" charset="-78"/>
              </a:rPr>
              <a:t> </a:t>
            </a:r>
            <a:r>
              <a:rPr lang="fa-IR" b="1" dirty="0">
                <a:solidFill>
                  <a:srgbClr val="0000FF"/>
                </a:solidFill>
                <a:cs typeface="B Nazanin" panose="00000400000000000000" pitchFamily="2" charset="-78"/>
              </a:rPr>
              <a:t>شده</a:t>
            </a:r>
            <a:r>
              <a:rPr lang="fa-IR" dirty="0">
                <a:cs typeface="B Nazanin" panose="00000400000000000000" pitchFamily="2" charset="-78"/>
              </a:rPr>
              <a:t> برای داروی </a:t>
            </a:r>
            <a:r>
              <a:rPr lang="fa-IR" b="1" dirty="0">
                <a:solidFill>
                  <a:srgbClr val="0000FF"/>
                </a:solidFill>
                <a:cs typeface="B Nazanin" panose="00000400000000000000" pitchFamily="2" charset="-78"/>
              </a:rPr>
              <a:t>برند</a:t>
            </a:r>
            <a:r>
              <a:rPr lang="fa-IR" dirty="0">
                <a:cs typeface="B Nazanin" panose="00000400000000000000" pitchFamily="2" charset="-78"/>
              </a:rPr>
              <a:t> </a:t>
            </a:r>
            <a:r>
              <a:rPr lang="fa-IR" b="1" dirty="0">
                <a:solidFill>
                  <a:srgbClr val="0000FF"/>
                </a:solidFill>
                <a:cs typeface="B Nazanin" panose="00000400000000000000" pitchFamily="2" charset="-78"/>
              </a:rPr>
              <a:t>اصلی</a:t>
            </a:r>
            <a:r>
              <a:rPr lang="fa-IR" dirty="0">
                <a:cs typeface="B Nazanin" panose="00000400000000000000" pitchFamily="2" charset="-78"/>
              </a:rPr>
              <a:t> قابل تجویز است.</a:t>
            </a:r>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53</a:t>
            </a:fld>
            <a:endParaRPr lang="en-CA"/>
          </a:p>
        </p:txBody>
      </p:sp>
    </p:spTree>
    <p:extLst>
      <p:ext uri="{BB962C8B-B14F-4D97-AF65-F5344CB8AC3E}">
        <p14:creationId xmlns:p14="http://schemas.microsoft.com/office/powerpoint/2010/main" val="5998287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r>
              <a:rPr lang="fa-IR" sz="3600" dirty="0">
                <a:cs typeface="B Nazanin" panose="00000400000000000000" pitchFamily="2" charset="-78"/>
              </a:rPr>
              <a:t>داروی </a:t>
            </a:r>
            <a:r>
              <a:rPr lang="fa-IR" sz="3600" b="1" dirty="0">
                <a:solidFill>
                  <a:srgbClr val="C00000"/>
                </a:solidFill>
                <a:cs typeface="B Nazanin" panose="00000400000000000000" pitchFamily="2" charset="-78"/>
              </a:rPr>
              <a:t>بیوسیمیلار تولید داخل </a:t>
            </a:r>
            <a:r>
              <a:rPr lang="fa-IR" sz="3600" dirty="0">
                <a:cs typeface="B Nazanin" panose="00000400000000000000" pitchFamily="2" charset="-78"/>
              </a:rPr>
              <a:t>یا</a:t>
            </a:r>
            <a:br>
              <a:rPr lang="fa-IR" sz="3600" dirty="0">
                <a:cs typeface="B Nazanin" panose="00000400000000000000" pitchFamily="2" charset="-78"/>
              </a:rPr>
            </a:br>
            <a:r>
              <a:rPr lang="fa-IR" sz="3600" dirty="0">
                <a:cs typeface="B Nazanin" panose="00000400000000000000" pitchFamily="2" charset="-78"/>
              </a:rPr>
              <a:t> </a:t>
            </a:r>
            <a:r>
              <a:rPr lang="en-CA" sz="3600" dirty="0">
                <a:cs typeface="B Nazanin" panose="00000400000000000000" pitchFamily="2" charset="-78"/>
              </a:rPr>
              <a:t>Locally manufactured biosimilar (</a:t>
            </a:r>
            <a:r>
              <a:rPr lang="en-CA" sz="3600" b="1" dirty="0">
                <a:solidFill>
                  <a:srgbClr val="C00000"/>
                </a:solidFill>
                <a:cs typeface="B Nazanin" panose="00000400000000000000" pitchFamily="2" charset="-78"/>
              </a:rPr>
              <a:t>LMB</a:t>
            </a:r>
            <a:r>
              <a:rPr lang="en-CA" sz="3600" dirty="0">
                <a:cs typeface="B Nazanin" panose="00000400000000000000" pitchFamily="2" charset="-78"/>
              </a:rPr>
              <a:t>)</a:t>
            </a:r>
            <a:r>
              <a:rPr lang="fa-IR" sz="3600" dirty="0">
                <a:cs typeface="B Nazanin" panose="00000400000000000000" pitchFamily="2" charset="-78"/>
              </a:rPr>
              <a:t> </a:t>
            </a:r>
            <a:br>
              <a:rPr lang="fa-IR" sz="3600" dirty="0">
                <a:cs typeface="B Nazanin" panose="00000400000000000000" pitchFamily="2" charset="-78"/>
              </a:rPr>
            </a:br>
            <a:r>
              <a:rPr lang="fa-IR" sz="2400" dirty="0">
                <a:cs typeface="B Nazanin" panose="00000400000000000000" pitchFamily="2" charset="-78"/>
              </a:rPr>
              <a:t>(مطابق با ضابطه ثبت در ایران)</a:t>
            </a:r>
            <a:endParaRPr lang="en-CA" sz="3200" dirty="0">
              <a:cs typeface="B Nazanin" panose="00000400000000000000" pitchFamily="2" charset="-78"/>
            </a:endParaRPr>
          </a:p>
        </p:txBody>
      </p:sp>
      <p:sp>
        <p:nvSpPr>
          <p:cNvPr id="3" name="Content Placeholder 2"/>
          <p:cNvSpPr>
            <a:spLocks noGrp="1"/>
          </p:cNvSpPr>
          <p:nvPr>
            <p:ph idx="1"/>
          </p:nvPr>
        </p:nvSpPr>
        <p:spPr/>
        <p:txBody>
          <a:bodyPr>
            <a:normAutofit lnSpcReduction="10000"/>
          </a:bodyPr>
          <a:lstStyle/>
          <a:p>
            <a:pPr marL="0" indent="0" algn="just" rtl="1">
              <a:lnSpc>
                <a:spcPct val="150000"/>
              </a:lnSpc>
              <a:buNone/>
            </a:pPr>
            <a:r>
              <a:rPr lang="fa-IR" dirty="0">
                <a:cs typeface="B Nazanin" panose="00000400000000000000" pitchFamily="2" charset="-78"/>
              </a:rPr>
              <a:t>این فراورده به </a:t>
            </a:r>
            <a:r>
              <a:rPr lang="fa-IR" b="1" dirty="0">
                <a:solidFill>
                  <a:srgbClr val="00B050"/>
                </a:solidFill>
                <a:cs typeface="B Nazanin" panose="00000400000000000000" pitchFamily="2" charset="-78"/>
              </a:rPr>
              <a:t>داروی بیولوژیک </a:t>
            </a:r>
            <a:r>
              <a:rPr lang="fa-IR" dirty="0">
                <a:cs typeface="B Nazanin" panose="00000400000000000000" pitchFamily="2" charset="-78"/>
              </a:rPr>
              <a:t>گفته می شود که دارای </a:t>
            </a:r>
            <a:r>
              <a:rPr lang="fa-IR" b="1" dirty="0">
                <a:solidFill>
                  <a:srgbClr val="00B050"/>
                </a:solidFill>
                <a:cs typeface="B Nazanin" panose="00000400000000000000" pitchFamily="2" charset="-78"/>
              </a:rPr>
              <a:t>ماده</a:t>
            </a:r>
            <a:r>
              <a:rPr lang="fa-IR" dirty="0">
                <a:cs typeface="B Nazanin" panose="00000400000000000000" pitchFamily="2" charset="-78"/>
              </a:rPr>
              <a:t> </a:t>
            </a:r>
            <a:r>
              <a:rPr lang="fa-IR" b="1" dirty="0">
                <a:solidFill>
                  <a:srgbClr val="00B050"/>
                </a:solidFill>
                <a:cs typeface="B Nazanin" panose="00000400000000000000" pitchFamily="2" charset="-78"/>
              </a:rPr>
              <a:t>موثره</a:t>
            </a:r>
            <a:r>
              <a:rPr lang="fa-IR" dirty="0">
                <a:cs typeface="B Nazanin" panose="00000400000000000000" pitchFamily="2" charset="-78"/>
              </a:rPr>
              <a:t> </a:t>
            </a:r>
            <a:r>
              <a:rPr lang="fa-IR" b="1" dirty="0">
                <a:solidFill>
                  <a:srgbClr val="00B050"/>
                </a:solidFill>
                <a:cs typeface="B Nazanin" panose="00000400000000000000" pitchFamily="2" charset="-78"/>
              </a:rPr>
              <a:t>یكسان</a:t>
            </a:r>
            <a:r>
              <a:rPr lang="fa-IR" dirty="0">
                <a:cs typeface="B Nazanin" panose="00000400000000000000" pitchFamily="2" charset="-78"/>
              </a:rPr>
              <a:t> با داروی </a:t>
            </a:r>
            <a:r>
              <a:rPr lang="fa-IR" b="1" dirty="0">
                <a:solidFill>
                  <a:srgbClr val="00B050"/>
                </a:solidFill>
                <a:cs typeface="B Nazanin" panose="00000400000000000000" pitchFamily="2" charset="-78"/>
              </a:rPr>
              <a:t>برند</a:t>
            </a:r>
            <a:r>
              <a:rPr lang="fa-IR" dirty="0">
                <a:cs typeface="B Nazanin" panose="00000400000000000000" pitchFamily="2" charset="-78"/>
              </a:rPr>
              <a:t> </a:t>
            </a:r>
            <a:r>
              <a:rPr lang="fa-IR" b="1" dirty="0">
                <a:solidFill>
                  <a:srgbClr val="00B050"/>
                </a:solidFill>
                <a:cs typeface="B Nazanin" panose="00000400000000000000" pitchFamily="2" charset="-78"/>
              </a:rPr>
              <a:t>اصلی</a:t>
            </a:r>
            <a:r>
              <a:rPr lang="fa-IR" dirty="0">
                <a:cs typeface="B Nazanin" panose="00000400000000000000" pitchFamily="2" charset="-78"/>
              </a:rPr>
              <a:t> بوده و از لحاظ </a:t>
            </a:r>
            <a:r>
              <a:rPr lang="fa-IR" b="1" dirty="0">
                <a:solidFill>
                  <a:srgbClr val="00B050"/>
                </a:solidFill>
                <a:cs typeface="B Nazanin" panose="00000400000000000000" pitchFamily="2" charset="-78"/>
              </a:rPr>
              <a:t>کیفیت</a:t>
            </a:r>
            <a:r>
              <a:rPr lang="fa-IR" dirty="0">
                <a:cs typeface="B Nazanin" panose="00000400000000000000" pitchFamily="2" charset="-78"/>
              </a:rPr>
              <a:t>، </a:t>
            </a:r>
            <a:r>
              <a:rPr lang="fa-IR" b="1" dirty="0">
                <a:solidFill>
                  <a:srgbClr val="00B050"/>
                </a:solidFill>
                <a:cs typeface="B Nazanin" panose="00000400000000000000" pitchFamily="2" charset="-78"/>
              </a:rPr>
              <a:t>ایمنی</a:t>
            </a:r>
            <a:r>
              <a:rPr lang="fa-IR" dirty="0">
                <a:cs typeface="B Nazanin" panose="00000400000000000000" pitchFamily="2" charset="-78"/>
              </a:rPr>
              <a:t> و </a:t>
            </a:r>
            <a:r>
              <a:rPr lang="fa-IR" b="1" dirty="0">
                <a:solidFill>
                  <a:srgbClr val="00B050"/>
                </a:solidFill>
                <a:cs typeface="B Nazanin" panose="00000400000000000000" pitchFamily="2" charset="-78"/>
              </a:rPr>
              <a:t>اثر</a:t>
            </a:r>
            <a:r>
              <a:rPr lang="fa-IR" dirty="0">
                <a:cs typeface="B Nazanin" panose="00000400000000000000" pitchFamily="2" charset="-78"/>
              </a:rPr>
              <a:t> </a:t>
            </a:r>
            <a:r>
              <a:rPr lang="fa-IR" b="1" dirty="0">
                <a:solidFill>
                  <a:srgbClr val="00B050"/>
                </a:solidFill>
                <a:cs typeface="B Nazanin" panose="00000400000000000000" pitchFamily="2" charset="-78"/>
              </a:rPr>
              <a:t>بخشی</a:t>
            </a:r>
            <a:r>
              <a:rPr lang="fa-IR" dirty="0">
                <a:cs typeface="B Nazanin" panose="00000400000000000000" pitchFamily="2" charset="-78"/>
              </a:rPr>
              <a:t> </a:t>
            </a:r>
            <a:r>
              <a:rPr lang="fa-IR" b="1" dirty="0">
                <a:solidFill>
                  <a:srgbClr val="C00000"/>
                </a:solidFill>
                <a:cs typeface="B Nazanin" panose="00000400000000000000" pitchFamily="2" charset="-78"/>
              </a:rPr>
              <a:t>مشابه</a:t>
            </a:r>
            <a:r>
              <a:rPr lang="fa-IR" dirty="0">
                <a:cs typeface="B Nazanin" panose="00000400000000000000" pitchFamily="2" charset="-78"/>
              </a:rPr>
              <a:t> آن و </a:t>
            </a:r>
            <a:r>
              <a:rPr lang="fa-IR" b="1" u="sng" dirty="0">
                <a:solidFill>
                  <a:srgbClr val="C00000"/>
                </a:solidFill>
                <a:cs typeface="B Nazanin" panose="00000400000000000000" pitchFamily="2" charset="-78"/>
              </a:rPr>
              <a:t>قابل جایگزینی درمانی </a:t>
            </a:r>
            <a:r>
              <a:rPr lang="fa-IR" dirty="0">
                <a:cs typeface="B Nazanin" panose="00000400000000000000" pitchFamily="2" charset="-78"/>
              </a:rPr>
              <a:t>با آن بوده و توسط </a:t>
            </a:r>
            <a:r>
              <a:rPr lang="fa-IR" b="1" dirty="0">
                <a:solidFill>
                  <a:srgbClr val="00B050"/>
                </a:solidFill>
                <a:cs typeface="B Nazanin" panose="00000400000000000000" pitchFamily="2" charset="-78"/>
              </a:rPr>
              <a:t>شرکت</a:t>
            </a:r>
            <a:r>
              <a:rPr lang="fa-IR" dirty="0">
                <a:cs typeface="B Nazanin" panose="00000400000000000000" pitchFamily="2" charset="-78"/>
              </a:rPr>
              <a:t> های داروسازی </a:t>
            </a:r>
            <a:r>
              <a:rPr lang="fa-IR" b="1" dirty="0">
                <a:solidFill>
                  <a:srgbClr val="C00000"/>
                </a:solidFill>
                <a:cs typeface="B Nazanin" panose="00000400000000000000" pitchFamily="2" charset="-78"/>
              </a:rPr>
              <a:t>در داخل کشور </a:t>
            </a:r>
            <a:r>
              <a:rPr lang="fa-IR" dirty="0">
                <a:cs typeface="B Nazanin" panose="00000400000000000000" pitchFamily="2" charset="-78"/>
              </a:rPr>
              <a:t>تولید شده است. </a:t>
            </a:r>
            <a:r>
              <a:rPr lang="fa-IR" b="1" dirty="0">
                <a:solidFill>
                  <a:srgbClr val="00B050"/>
                </a:solidFill>
                <a:cs typeface="B Nazanin" panose="00000400000000000000" pitchFamily="2" charset="-78"/>
              </a:rPr>
              <a:t>فرایند</a:t>
            </a:r>
            <a:r>
              <a:rPr lang="fa-IR" dirty="0">
                <a:cs typeface="B Nazanin" panose="00000400000000000000" pitchFamily="2" charset="-78"/>
              </a:rPr>
              <a:t> </a:t>
            </a:r>
            <a:r>
              <a:rPr lang="fa-IR" b="1" dirty="0">
                <a:solidFill>
                  <a:srgbClr val="00B050"/>
                </a:solidFill>
                <a:cs typeface="B Nazanin" panose="00000400000000000000" pitchFamily="2" charset="-78"/>
              </a:rPr>
              <a:t>ارزیابی</a:t>
            </a:r>
            <a:r>
              <a:rPr lang="fa-IR" dirty="0">
                <a:cs typeface="B Nazanin" panose="00000400000000000000" pitchFamily="2" charset="-78"/>
              </a:rPr>
              <a:t> های </a:t>
            </a:r>
            <a:r>
              <a:rPr lang="fa-IR" b="1" dirty="0">
                <a:solidFill>
                  <a:srgbClr val="00B050"/>
                </a:solidFill>
                <a:cs typeface="B Nazanin" panose="00000400000000000000" pitchFamily="2" charset="-78"/>
              </a:rPr>
              <a:t>کیفی</a:t>
            </a:r>
            <a:r>
              <a:rPr lang="fa-IR" dirty="0">
                <a:cs typeface="B Nazanin" panose="00000400000000000000" pitchFamily="2" charset="-78"/>
              </a:rPr>
              <a:t>، </a:t>
            </a:r>
            <a:r>
              <a:rPr lang="fa-IR" b="1" dirty="0">
                <a:solidFill>
                  <a:srgbClr val="00B050"/>
                </a:solidFill>
                <a:cs typeface="B Nazanin" panose="00000400000000000000" pitchFamily="2" charset="-78"/>
              </a:rPr>
              <a:t>اثربخشی</a:t>
            </a:r>
            <a:r>
              <a:rPr lang="fa-IR" dirty="0">
                <a:cs typeface="B Nazanin" panose="00000400000000000000" pitchFamily="2" charset="-78"/>
              </a:rPr>
              <a:t> و </a:t>
            </a:r>
            <a:r>
              <a:rPr lang="fa-IR" b="1" dirty="0">
                <a:solidFill>
                  <a:srgbClr val="00B050"/>
                </a:solidFill>
                <a:cs typeface="B Nazanin" panose="00000400000000000000" pitchFamily="2" charset="-78"/>
              </a:rPr>
              <a:t>ایمنی</a:t>
            </a:r>
            <a:r>
              <a:rPr lang="fa-IR" dirty="0">
                <a:cs typeface="B Nazanin" panose="00000400000000000000" pitchFamily="2" charset="-78"/>
              </a:rPr>
              <a:t> فراورده تولید داخل هیچ </a:t>
            </a:r>
            <a:r>
              <a:rPr lang="fa-IR" b="1" dirty="0">
                <a:solidFill>
                  <a:srgbClr val="00B050"/>
                </a:solidFill>
                <a:cs typeface="B Nazanin" panose="00000400000000000000" pitchFamily="2" charset="-78"/>
              </a:rPr>
              <a:t>تفاوتی</a:t>
            </a:r>
            <a:r>
              <a:rPr lang="fa-IR" dirty="0">
                <a:cs typeface="B Nazanin" panose="00000400000000000000" pitchFamily="2" charset="-78"/>
              </a:rPr>
              <a:t> با داروی </a:t>
            </a:r>
            <a:r>
              <a:rPr lang="fa-IR" b="1" dirty="0">
                <a:solidFill>
                  <a:srgbClr val="00B050"/>
                </a:solidFill>
                <a:cs typeface="B Nazanin" panose="00000400000000000000" pitchFamily="2" charset="-78"/>
              </a:rPr>
              <a:t>برند</a:t>
            </a:r>
            <a:r>
              <a:rPr lang="fa-IR" dirty="0">
                <a:cs typeface="B Nazanin" panose="00000400000000000000" pitchFamily="2" charset="-78"/>
              </a:rPr>
              <a:t> اصلی و </a:t>
            </a:r>
            <a:r>
              <a:rPr lang="fa-IR" b="1" dirty="0">
                <a:solidFill>
                  <a:srgbClr val="00B050"/>
                </a:solidFill>
                <a:cs typeface="B Nazanin" panose="00000400000000000000" pitchFamily="2" charset="-78"/>
              </a:rPr>
              <a:t>بیوسیمیلار</a:t>
            </a:r>
            <a:r>
              <a:rPr lang="fa-IR" dirty="0">
                <a:cs typeface="B Nazanin" panose="00000400000000000000" pitchFamily="2" charset="-78"/>
              </a:rPr>
              <a:t> </a:t>
            </a:r>
            <a:r>
              <a:rPr lang="fa-IR" b="1" dirty="0">
                <a:solidFill>
                  <a:srgbClr val="C00000"/>
                </a:solidFill>
                <a:cs typeface="B Nazanin" panose="00000400000000000000" pitchFamily="2" charset="-78"/>
              </a:rPr>
              <a:t>ندارد</a:t>
            </a:r>
            <a:r>
              <a:rPr lang="fa-IR" dirty="0">
                <a:cs typeface="B Nazanin" panose="00000400000000000000" pitchFamily="2" charset="-78"/>
              </a:rPr>
              <a:t>. این دارو </a:t>
            </a:r>
            <a:r>
              <a:rPr lang="fa-IR" b="1" dirty="0">
                <a:solidFill>
                  <a:srgbClr val="C00000"/>
                </a:solidFill>
                <a:cs typeface="B Nazanin" panose="00000400000000000000" pitchFamily="2" charset="-78"/>
              </a:rPr>
              <a:t>فقط</a:t>
            </a:r>
            <a:r>
              <a:rPr lang="fa-IR" dirty="0">
                <a:cs typeface="B Nazanin" panose="00000400000000000000" pitchFamily="2" charset="-78"/>
              </a:rPr>
              <a:t> در موارد </a:t>
            </a:r>
            <a:r>
              <a:rPr lang="fa-IR" b="1" dirty="0">
                <a:solidFill>
                  <a:srgbClr val="C00000"/>
                </a:solidFill>
                <a:cs typeface="B Nazanin" panose="00000400000000000000" pitchFamily="2" charset="-78"/>
              </a:rPr>
              <a:t>اندیكاسیون</a:t>
            </a:r>
            <a:r>
              <a:rPr lang="fa-IR" dirty="0">
                <a:cs typeface="B Nazanin" panose="00000400000000000000" pitchFamily="2" charset="-78"/>
              </a:rPr>
              <a:t> های بالینی ثبت شده برای داروی </a:t>
            </a:r>
            <a:r>
              <a:rPr lang="fa-IR" b="1" dirty="0">
                <a:solidFill>
                  <a:srgbClr val="00B050"/>
                </a:solidFill>
                <a:cs typeface="B Nazanin" panose="00000400000000000000" pitchFamily="2" charset="-78"/>
              </a:rPr>
              <a:t>برند</a:t>
            </a:r>
            <a:r>
              <a:rPr lang="fa-IR" dirty="0">
                <a:cs typeface="B Nazanin" panose="00000400000000000000" pitchFamily="2" charset="-78"/>
              </a:rPr>
              <a:t> </a:t>
            </a:r>
            <a:r>
              <a:rPr lang="fa-IR" b="1" dirty="0">
                <a:solidFill>
                  <a:srgbClr val="00B050"/>
                </a:solidFill>
                <a:cs typeface="B Nazanin" panose="00000400000000000000" pitchFamily="2" charset="-78"/>
              </a:rPr>
              <a:t>اصلی</a:t>
            </a:r>
            <a:r>
              <a:rPr lang="fa-IR" dirty="0">
                <a:cs typeface="B Nazanin" panose="00000400000000000000" pitchFamily="2" charset="-78"/>
              </a:rPr>
              <a:t> قابل تجویز است. </a:t>
            </a:r>
            <a:r>
              <a:rPr lang="fa-IR" b="1" dirty="0">
                <a:solidFill>
                  <a:srgbClr val="00B050"/>
                </a:solidFill>
                <a:cs typeface="B Nazanin" panose="00000400000000000000" pitchFamily="2" charset="-78"/>
              </a:rPr>
              <a:t>تائید</a:t>
            </a:r>
            <a:r>
              <a:rPr lang="fa-IR" dirty="0">
                <a:cs typeface="B Nazanin" panose="00000400000000000000" pitchFamily="2" charset="-78"/>
              </a:rPr>
              <a:t> </a:t>
            </a:r>
            <a:r>
              <a:rPr lang="fa-IR" b="1" dirty="0">
                <a:solidFill>
                  <a:srgbClr val="00B050"/>
                </a:solidFill>
                <a:cs typeface="B Nazanin" panose="00000400000000000000" pitchFamily="2" charset="-78"/>
              </a:rPr>
              <a:t>تشابه</a:t>
            </a:r>
            <a:r>
              <a:rPr lang="fa-IR" dirty="0">
                <a:cs typeface="B Nazanin" panose="00000400000000000000" pitchFamily="2" charset="-78"/>
              </a:rPr>
              <a:t> داروی بیوسیمیلار</a:t>
            </a:r>
            <a:r>
              <a:rPr lang="en-CA" dirty="0">
                <a:cs typeface="B Nazanin" panose="00000400000000000000" pitchFamily="2" charset="-78"/>
              </a:rPr>
              <a:t> </a:t>
            </a:r>
            <a:r>
              <a:rPr lang="fa-IR" dirty="0">
                <a:cs typeface="B Nazanin" panose="00000400000000000000" pitchFamily="2" charset="-78"/>
              </a:rPr>
              <a:t>تولید داخل با داروی برند اصلی بر اساس آخرین راهنماهای </a:t>
            </a:r>
            <a:r>
              <a:rPr lang="fa-IR" b="1" u="sng" dirty="0">
                <a:solidFill>
                  <a:srgbClr val="C00000"/>
                </a:solidFill>
                <a:cs typeface="B Nazanin" panose="00000400000000000000" pitchFamily="2" charset="-78"/>
              </a:rPr>
              <a:t>سازمان جهانی بهداشت</a:t>
            </a:r>
            <a:r>
              <a:rPr lang="fa-IR" dirty="0">
                <a:cs typeface="B Nazanin" panose="00000400000000000000" pitchFamily="2" charset="-78"/>
              </a:rPr>
              <a:t> و </a:t>
            </a:r>
            <a:r>
              <a:rPr lang="fa-IR" b="1" dirty="0">
                <a:solidFill>
                  <a:srgbClr val="00B050"/>
                </a:solidFill>
                <a:cs typeface="B Nazanin" panose="00000400000000000000" pitchFamily="2" charset="-78"/>
              </a:rPr>
              <a:t>زیر نظر سازمان غذا و داروی ایران </a:t>
            </a:r>
            <a:r>
              <a:rPr lang="fa-IR" dirty="0">
                <a:cs typeface="B Nazanin" panose="00000400000000000000" pitchFamily="2" charset="-78"/>
              </a:rPr>
              <a:t>انجام می گیرد.</a:t>
            </a:r>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54</a:t>
            </a:fld>
            <a:endParaRPr lang="en-CA"/>
          </a:p>
        </p:txBody>
      </p:sp>
    </p:spTree>
    <p:extLst>
      <p:ext uri="{BB962C8B-B14F-4D97-AF65-F5344CB8AC3E}">
        <p14:creationId xmlns:p14="http://schemas.microsoft.com/office/powerpoint/2010/main" val="1479373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a:solidFill>
                  <a:srgbClr val="00B050"/>
                </a:solidFill>
              </a:rPr>
              <a:t>Immunogenicity</a:t>
            </a:r>
            <a:endParaRPr lang="en-CA" dirty="0">
              <a:solidFill>
                <a:srgbClr val="00B050"/>
              </a:solidFill>
            </a:endParaRPr>
          </a:p>
        </p:txBody>
      </p:sp>
      <p:sp>
        <p:nvSpPr>
          <p:cNvPr id="5" name="Content Placeholder 4"/>
          <p:cNvSpPr>
            <a:spLocks noGrp="1"/>
          </p:cNvSpPr>
          <p:nvPr>
            <p:ph idx="1"/>
          </p:nvPr>
        </p:nvSpPr>
        <p:spPr/>
        <p:txBody>
          <a:bodyPr/>
          <a:lstStyle/>
          <a:p>
            <a:pPr marL="0" indent="0" algn="just">
              <a:lnSpc>
                <a:spcPct val="100000"/>
              </a:lnSpc>
              <a:buNone/>
            </a:pPr>
            <a:r>
              <a:rPr lang="en-US" dirty="0"/>
              <a:t>Immunogenicity is </a:t>
            </a:r>
            <a:r>
              <a:rPr lang="en-US" b="1" dirty="0">
                <a:solidFill>
                  <a:srgbClr val="C00000"/>
                </a:solidFill>
              </a:rPr>
              <a:t>always studied </a:t>
            </a:r>
            <a:r>
              <a:rPr lang="en-US" dirty="0"/>
              <a:t>for </a:t>
            </a:r>
            <a:r>
              <a:rPr lang="en-US" b="1" dirty="0">
                <a:solidFill>
                  <a:srgbClr val="C00000"/>
                </a:solidFill>
              </a:rPr>
              <a:t>biological</a:t>
            </a:r>
            <a:r>
              <a:rPr lang="en-US" dirty="0"/>
              <a:t> medicines. </a:t>
            </a:r>
          </a:p>
          <a:p>
            <a:pPr marL="0" indent="0" algn="just">
              <a:lnSpc>
                <a:spcPct val="100000"/>
              </a:lnSpc>
              <a:buNone/>
            </a:pPr>
            <a:r>
              <a:rPr lang="en-US" dirty="0"/>
              <a:t>This is because of the </a:t>
            </a:r>
            <a:r>
              <a:rPr lang="en-US" b="1" dirty="0">
                <a:solidFill>
                  <a:srgbClr val="0000FF"/>
                </a:solidFill>
              </a:rPr>
              <a:t>intrinsic</a:t>
            </a:r>
            <a:r>
              <a:rPr lang="en-US" dirty="0"/>
              <a:t> </a:t>
            </a:r>
            <a:r>
              <a:rPr lang="en-US" b="1" dirty="0">
                <a:solidFill>
                  <a:srgbClr val="0000FF"/>
                </a:solidFill>
              </a:rPr>
              <a:t>ability</a:t>
            </a:r>
            <a:r>
              <a:rPr lang="en-US" dirty="0"/>
              <a:t> of </a:t>
            </a:r>
            <a:r>
              <a:rPr lang="en-US" b="1" dirty="0">
                <a:solidFill>
                  <a:srgbClr val="0000FF"/>
                </a:solidFill>
              </a:rPr>
              <a:t>proteins</a:t>
            </a:r>
            <a:r>
              <a:rPr lang="en-US" dirty="0"/>
              <a:t> and other </a:t>
            </a:r>
            <a:r>
              <a:rPr lang="en-US" b="1" dirty="0">
                <a:solidFill>
                  <a:srgbClr val="0000FF"/>
                </a:solidFill>
              </a:rPr>
              <a:t>biological</a:t>
            </a:r>
            <a:r>
              <a:rPr lang="en-US" dirty="0"/>
              <a:t> medicines to </a:t>
            </a:r>
            <a:r>
              <a:rPr lang="en-US" b="1" dirty="0">
                <a:solidFill>
                  <a:srgbClr val="0000FF"/>
                </a:solidFill>
              </a:rPr>
              <a:t>cause</a:t>
            </a:r>
            <a:r>
              <a:rPr lang="en-US" dirty="0"/>
              <a:t> an </a:t>
            </a:r>
            <a:r>
              <a:rPr lang="en-US" b="1" dirty="0">
                <a:solidFill>
                  <a:srgbClr val="0000FF"/>
                </a:solidFill>
              </a:rPr>
              <a:t>unwanted</a:t>
            </a:r>
            <a:r>
              <a:rPr lang="en-US" dirty="0"/>
              <a:t> </a:t>
            </a:r>
            <a:r>
              <a:rPr lang="en-US" b="1" dirty="0">
                <a:solidFill>
                  <a:srgbClr val="C00000"/>
                </a:solidFill>
              </a:rPr>
              <a:t>immune</a:t>
            </a:r>
            <a:r>
              <a:rPr lang="en-US" dirty="0"/>
              <a:t> </a:t>
            </a:r>
            <a:r>
              <a:rPr lang="en-US" b="1" dirty="0">
                <a:solidFill>
                  <a:srgbClr val="0000FF"/>
                </a:solidFill>
              </a:rPr>
              <a:t>response</a:t>
            </a:r>
            <a:r>
              <a:rPr lang="en-US" dirty="0"/>
              <a:t>, which, in </a:t>
            </a:r>
            <a:r>
              <a:rPr lang="en-US" b="1" dirty="0">
                <a:solidFill>
                  <a:srgbClr val="C00000"/>
                </a:solidFill>
              </a:rPr>
              <a:t>rare</a:t>
            </a:r>
            <a:r>
              <a:rPr lang="en-US" dirty="0"/>
              <a:t> cases, could cause a </a:t>
            </a:r>
            <a:r>
              <a:rPr lang="en-US" b="1" dirty="0">
                <a:solidFill>
                  <a:srgbClr val="C00000"/>
                </a:solidFill>
              </a:rPr>
              <a:t>serious</a:t>
            </a:r>
            <a:r>
              <a:rPr lang="en-US" dirty="0"/>
              <a:t> </a:t>
            </a:r>
            <a:r>
              <a:rPr lang="en-US" b="1" dirty="0">
                <a:solidFill>
                  <a:srgbClr val="0000FF"/>
                </a:solidFill>
              </a:rPr>
              <a:t>adverse</a:t>
            </a:r>
            <a:r>
              <a:rPr lang="en-US" dirty="0"/>
              <a:t> </a:t>
            </a:r>
            <a:r>
              <a:rPr lang="en-US" b="1" dirty="0">
                <a:solidFill>
                  <a:srgbClr val="0000FF"/>
                </a:solidFill>
              </a:rPr>
              <a:t>reaction</a:t>
            </a:r>
            <a:r>
              <a:rPr lang="en-US" dirty="0"/>
              <a:t> (e.g.</a:t>
            </a:r>
            <a:r>
              <a:rPr lang="en-US" b="1" dirty="0">
                <a:solidFill>
                  <a:srgbClr val="0000FF"/>
                </a:solidFill>
              </a:rPr>
              <a:t>,</a:t>
            </a:r>
            <a:r>
              <a:rPr lang="en-US" dirty="0"/>
              <a:t> </a:t>
            </a:r>
            <a:r>
              <a:rPr lang="en-US" b="1" dirty="0">
                <a:solidFill>
                  <a:srgbClr val="C00000"/>
                </a:solidFill>
              </a:rPr>
              <a:t>anaphylaxis</a:t>
            </a:r>
            <a:r>
              <a:rPr lang="en-US" dirty="0"/>
              <a:t> or </a:t>
            </a:r>
            <a:r>
              <a:rPr lang="en-US" b="1" dirty="0">
                <a:solidFill>
                  <a:srgbClr val="C00000"/>
                </a:solidFill>
              </a:rPr>
              <a:t>delayed</a:t>
            </a:r>
            <a:r>
              <a:rPr lang="en-US" dirty="0"/>
              <a:t> </a:t>
            </a:r>
            <a:r>
              <a:rPr lang="en-US" b="1" dirty="0">
                <a:solidFill>
                  <a:srgbClr val="C00000"/>
                </a:solidFill>
              </a:rPr>
              <a:t>hypersensitivity</a:t>
            </a:r>
            <a:r>
              <a:rPr lang="en-US" dirty="0"/>
              <a:t>) or </a:t>
            </a:r>
            <a:r>
              <a:rPr lang="en-US" b="1" dirty="0">
                <a:solidFill>
                  <a:srgbClr val="0000FF"/>
                </a:solidFill>
              </a:rPr>
              <a:t>reduced</a:t>
            </a:r>
            <a:r>
              <a:rPr lang="en-US" dirty="0"/>
              <a:t> </a:t>
            </a:r>
            <a:r>
              <a:rPr lang="en-US" b="1" dirty="0">
                <a:solidFill>
                  <a:srgbClr val="0000FF"/>
                </a:solidFill>
              </a:rPr>
              <a:t>efficacy</a:t>
            </a:r>
            <a:r>
              <a:rPr lang="en-US" dirty="0"/>
              <a:t>.</a:t>
            </a:r>
            <a:endParaRPr lang="en-CA" dirty="0"/>
          </a:p>
        </p:txBody>
      </p:sp>
      <p:sp>
        <p:nvSpPr>
          <p:cNvPr id="2" name="Footer Placeholder 1"/>
          <p:cNvSpPr>
            <a:spLocks noGrp="1"/>
          </p:cNvSpPr>
          <p:nvPr>
            <p:ph type="ftr" sz="quarter" idx="11"/>
          </p:nvPr>
        </p:nvSpPr>
        <p:spPr/>
        <p:txBody>
          <a:bodyPr/>
          <a:lstStyle/>
          <a:p>
            <a:r>
              <a:rPr lang="en-CA"/>
              <a:t>Dr. Negar Mottaghi-Dastjerdi, Pharm D, PhD</a:t>
            </a:r>
          </a:p>
        </p:txBody>
      </p:sp>
      <p:sp>
        <p:nvSpPr>
          <p:cNvPr id="3" name="Slide Number Placeholder 2"/>
          <p:cNvSpPr>
            <a:spLocks noGrp="1"/>
          </p:cNvSpPr>
          <p:nvPr>
            <p:ph type="sldNum" sz="quarter" idx="12"/>
          </p:nvPr>
        </p:nvSpPr>
        <p:spPr/>
        <p:txBody>
          <a:bodyPr/>
          <a:lstStyle/>
          <a:p>
            <a:fld id="{45818337-B003-45D9-A91B-09DFFE400974}" type="slidenum">
              <a:rPr lang="en-CA" smtClean="0"/>
              <a:t>55</a:t>
            </a:fld>
            <a:endParaRPr lang="en-CA"/>
          </a:p>
        </p:txBody>
      </p:sp>
    </p:spTree>
    <p:extLst>
      <p:ext uri="{BB962C8B-B14F-4D97-AF65-F5344CB8AC3E}">
        <p14:creationId xmlns:p14="http://schemas.microsoft.com/office/powerpoint/2010/main" val="3189060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Key</a:t>
            </a:r>
            <a:r>
              <a:rPr lang="en-US" dirty="0"/>
              <a:t> </a:t>
            </a:r>
            <a:r>
              <a:rPr lang="en-US" b="1" dirty="0">
                <a:solidFill>
                  <a:srgbClr val="0000FF"/>
                </a:solidFill>
              </a:rPr>
              <a:t>considerations</a:t>
            </a:r>
            <a:r>
              <a:rPr lang="en-US" dirty="0"/>
              <a:t> on potential </a:t>
            </a:r>
            <a:r>
              <a:rPr lang="en-US" b="1" dirty="0">
                <a:solidFill>
                  <a:srgbClr val="C00000"/>
                </a:solidFill>
              </a:rPr>
              <a:t>immunogenicity</a:t>
            </a:r>
            <a:r>
              <a:rPr lang="en-US" dirty="0"/>
              <a:t> of biological medicines</a:t>
            </a:r>
            <a:endParaRPr lang="en-CA" dirty="0"/>
          </a:p>
        </p:txBody>
      </p:sp>
      <p:sp>
        <p:nvSpPr>
          <p:cNvPr id="3" name="Content Placeholder 2"/>
          <p:cNvSpPr>
            <a:spLocks noGrp="1"/>
          </p:cNvSpPr>
          <p:nvPr>
            <p:ph idx="1"/>
          </p:nvPr>
        </p:nvSpPr>
        <p:spPr/>
        <p:txBody>
          <a:bodyPr/>
          <a:lstStyle/>
          <a:p>
            <a:pPr marL="0" indent="0" algn="just">
              <a:lnSpc>
                <a:spcPct val="100000"/>
              </a:lnSpc>
              <a:buNone/>
            </a:pPr>
            <a:r>
              <a:rPr lang="en-US" b="1" dirty="0"/>
              <a:t>Immunogenicity is </a:t>
            </a:r>
            <a:r>
              <a:rPr lang="en-US" b="1" dirty="0">
                <a:solidFill>
                  <a:srgbClr val="C00000"/>
                </a:solidFill>
              </a:rPr>
              <a:t>not</a:t>
            </a:r>
            <a:r>
              <a:rPr lang="en-US" b="1" dirty="0"/>
              <a:t> a </a:t>
            </a:r>
            <a:r>
              <a:rPr lang="en-US" b="1" dirty="0">
                <a:solidFill>
                  <a:srgbClr val="00B050"/>
                </a:solidFill>
              </a:rPr>
              <a:t>safety</a:t>
            </a:r>
            <a:r>
              <a:rPr lang="en-US" b="1" dirty="0"/>
              <a:t> </a:t>
            </a:r>
            <a:r>
              <a:rPr lang="en-US" b="1" dirty="0">
                <a:solidFill>
                  <a:srgbClr val="00B050"/>
                </a:solidFill>
              </a:rPr>
              <a:t>concern</a:t>
            </a:r>
            <a:r>
              <a:rPr lang="en-US" b="1" dirty="0"/>
              <a:t> in itself</a:t>
            </a:r>
          </a:p>
          <a:p>
            <a:pPr marL="0" indent="0" algn="just">
              <a:lnSpc>
                <a:spcPct val="100000"/>
              </a:lnSpc>
              <a:buNone/>
            </a:pPr>
            <a:r>
              <a:rPr lang="en-US" b="1" dirty="0">
                <a:solidFill>
                  <a:srgbClr val="00B050"/>
                </a:solidFill>
              </a:rPr>
              <a:t>Severe</a:t>
            </a:r>
            <a:r>
              <a:rPr lang="en-US" dirty="0"/>
              <a:t> </a:t>
            </a:r>
            <a:r>
              <a:rPr lang="en-US" b="1" dirty="0">
                <a:solidFill>
                  <a:srgbClr val="00B050"/>
                </a:solidFill>
              </a:rPr>
              <a:t>reactions</a:t>
            </a:r>
            <a:r>
              <a:rPr lang="en-US" dirty="0"/>
              <a:t> due to an </a:t>
            </a:r>
            <a:r>
              <a:rPr lang="en-US" b="1" dirty="0">
                <a:solidFill>
                  <a:srgbClr val="00B050"/>
                </a:solidFill>
              </a:rPr>
              <a:t>increased</a:t>
            </a:r>
            <a:r>
              <a:rPr lang="en-US" dirty="0"/>
              <a:t> </a:t>
            </a:r>
            <a:r>
              <a:rPr lang="en-US" b="1" dirty="0">
                <a:solidFill>
                  <a:srgbClr val="00B050"/>
                </a:solidFill>
              </a:rPr>
              <a:t>immune</a:t>
            </a:r>
            <a:r>
              <a:rPr lang="en-US" dirty="0"/>
              <a:t> </a:t>
            </a:r>
            <a:r>
              <a:rPr lang="en-US" b="1" dirty="0">
                <a:solidFill>
                  <a:srgbClr val="00B050"/>
                </a:solidFill>
              </a:rPr>
              <a:t>response</a:t>
            </a:r>
            <a:r>
              <a:rPr lang="en-US" dirty="0"/>
              <a:t> are </a:t>
            </a:r>
            <a:r>
              <a:rPr lang="en-US" b="1" dirty="0">
                <a:solidFill>
                  <a:srgbClr val="C00000"/>
                </a:solidFill>
              </a:rPr>
              <a:t>very rare </a:t>
            </a:r>
            <a:r>
              <a:rPr lang="en-US" dirty="0"/>
              <a:t>and </a:t>
            </a:r>
            <a:r>
              <a:rPr lang="en-US" b="1" dirty="0">
                <a:solidFill>
                  <a:srgbClr val="00B050"/>
                </a:solidFill>
              </a:rPr>
              <a:t>most</a:t>
            </a:r>
            <a:r>
              <a:rPr lang="en-US" dirty="0"/>
              <a:t> </a:t>
            </a:r>
            <a:r>
              <a:rPr lang="en-US" b="1" dirty="0">
                <a:solidFill>
                  <a:srgbClr val="00B050"/>
                </a:solidFill>
              </a:rPr>
              <a:t>often</a:t>
            </a:r>
            <a:r>
              <a:rPr lang="en-US" dirty="0"/>
              <a:t> an immune response against a biological medicine is </a:t>
            </a:r>
            <a:r>
              <a:rPr lang="en-US" b="1" dirty="0">
                <a:solidFill>
                  <a:srgbClr val="C00000"/>
                </a:solidFill>
              </a:rPr>
              <a:t>not</a:t>
            </a:r>
            <a:r>
              <a:rPr lang="en-US" dirty="0"/>
              <a:t> </a:t>
            </a:r>
            <a:r>
              <a:rPr lang="en-US" b="1" dirty="0">
                <a:solidFill>
                  <a:srgbClr val="00B050"/>
                </a:solidFill>
              </a:rPr>
              <a:t>associated</a:t>
            </a:r>
            <a:r>
              <a:rPr lang="en-US" dirty="0"/>
              <a:t> with </a:t>
            </a:r>
            <a:r>
              <a:rPr lang="en-US" b="1" dirty="0">
                <a:solidFill>
                  <a:srgbClr val="C00000"/>
                </a:solidFill>
              </a:rPr>
              <a:t>clinical</a:t>
            </a:r>
            <a:r>
              <a:rPr lang="en-US" dirty="0"/>
              <a:t> </a:t>
            </a:r>
            <a:r>
              <a:rPr lang="en-US" b="1" dirty="0">
                <a:solidFill>
                  <a:srgbClr val="00B050"/>
                </a:solidFill>
              </a:rPr>
              <a:t>consequences</a:t>
            </a:r>
            <a:r>
              <a:rPr lang="en-US" dirty="0"/>
              <a:t> (e.g.</a:t>
            </a:r>
            <a:r>
              <a:rPr lang="en-US" b="1" dirty="0">
                <a:solidFill>
                  <a:srgbClr val="00B050"/>
                </a:solidFill>
              </a:rPr>
              <a:t>,</a:t>
            </a:r>
            <a:r>
              <a:rPr lang="en-US" dirty="0"/>
              <a:t> </a:t>
            </a:r>
            <a:r>
              <a:rPr lang="en-US" b="1" dirty="0">
                <a:solidFill>
                  <a:srgbClr val="00B050"/>
                </a:solidFill>
              </a:rPr>
              <a:t>anti-drug</a:t>
            </a:r>
            <a:r>
              <a:rPr lang="en-US" dirty="0"/>
              <a:t> </a:t>
            </a:r>
            <a:r>
              <a:rPr lang="en-US" b="1" dirty="0">
                <a:solidFill>
                  <a:srgbClr val="00B050"/>
                </a:solidFill>
              </a:rPr>
              <a:t>antibodies</a:t>
            </a:r>
            <a:r>
              <a:rPr lang="en-US" dirty="0"/>
              <a:t> could be </a:t>
            </a:r>
            <a:r>
              <a:rPr lang="en-US" b="1" dirty="0">
                <a:solidFill>
                  <a:srgbClr val="C00000"/>
                </a:solidFill>
              </a:rPr>
              <a:t>transient</a:t>
            </a:r>
            <a:r>
              <a:rPr lang="en-US" dirty="0"/>
              <a:t>).</a:t>
            </a:r>
            <a:endParaRPr lang="en-CA"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56</a:t>
            </a:fld>
            <a:endParaRPr lang="en-CA"/>
          </a:p>
        </p:txBody>
      </p:sp>
    </p:spTree>
    <p:extLst>
      <p:ext uri="{BB962C8B-B14F-4D97-AF65-F5344CB8AC3E}">
        <p14:creationId xmlns:p14="http://schemas.microsoft.com/office/powerpoint/2010/main" val="5030620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Key</a:t>
            </a:r>
            <a:r>
              <a:rPr lang="en-US" dirty="0"/>
              <a:t> </a:t>
            </a:r>
            <a:r>
              <a:rPr lang="en-US" b="1" dirty="0">
                <a:solidFill>
                  <a:srgbClr val="0000FF"/>
                </a:solidFill>
              </a:rPr>
              <a:t>considerations</a:t>
            </a:r>
            <a:r>
              <a:rPr lang="en-US" dirty="0"/>
              <a:t> on potential </a:t>
            </a:r>
            <a:r>
              <a:rPr lang="en-US" b="1" dirty="0">
                <a:solidFill>
                  <a:srgbClr val="C00000"/>
                </a:solidFill>
              </a:rPr>
              <a:t>immunogenicity</a:t>
            </a:r>
            <a:r>
              <a:rPr lang="en-US" dirty="0"/>
              <a:t> of biological medicines</a:t>
            </a:r>
            <a:endParaRPr lang="en-CA" dirty="0"/>
          </a:p>
        </p:txBody>
      </p:sp>
      <p:sp>
        <p:nvSpPr>
          <p:cNvPr id="3" name="Content Placeholder 2"/>
          <p:cNvSpPr>
            <a:spLocks noGrp="1"/>
          </p:cNvSpPr>
          <p:nvPr>
            <p:ph idx="1"/>
          </p:nvPr>
        </p:nvSpPr>
        <p:spPr/>
        <p:txBody>
          <a:bodyPr>
            <a:normAutofit fontScale="92500" lnSpcReduction="10000"/>
          </a:bodyPr>
          <a:lstStyle/>
          <a:p>
            <a:pPr marL="0" indent="0" algn="just">
              <a:lnSpc>
                <a:spcPct val="100000"/>
              </a:lnSpc>
              <a:buNone/>
            </a:pPr>
            <a:r>
              <a:rPr lang="en-US" b="1" dirty="0"/>
              <a:t>The </a:t>
            </a:r>
            <a:r>
              <a:rPr lang="en-US" b="1" dirty="0">
                <a:solidFill>
                  <a:srgbClr val="00B050"/>
                </a:solidFill>
              </a:rPr>
              <a:t>nature</a:t>
            </a:r>
            <a:r>
              <a:rPr lang="en-US" b="1" dirty="0"/>
              <a:t> of immune </a:t>
            </a:r>
            <a:r>
              <a:rPr lang="en-US" b="1" dirty="0">
                <a:solidFill>
                  <a:srgbClr val="00B050"/>
                </a:solidFill>
              </a:rPr>
              <a:t>reactions</a:t>
            </a:r>
            <a:r>
              <a:rPr lang="en-US" b="1" dirty="0"/>
              <a:t> </a:t>
            </a:r>
            <a:r>
              <a:rPr lang="en-US" b="1" dirty="0">
                <a:solidFill>
                  <a:srgbClr val="0000FF"/>
                </a:solidFill>
              </a:rPr>
              <a:t>depends</a:t>
            </a:r>
            <a:r>
              <a:rPr lang="en-US" b="1" dirty="0"/>
              <a:t> on </a:t>
            </a:r>
            <a:r>
              <a:rPr lang="en-US" b="1" dirty="0">
                <a:solidFill>
                  <a:srgbClr val="00B050"/>
                </a:solidFill>
              </a:rPr>
              <a:t>many</a:t>
            </a:r>
            <a:r>
              <a:rPr lang="en-US" b="1" dirty="0"/>
              <a:t> </a:t>
            </a:r>
            <a:r>
              <a:rPr lang="en-US" b="1" dirty="0">
                <a:solidFill>
                  <a:srgbClr val="00B050"/>
                </a:solidFill>
              </a:rPr>
              <a:t>factors</a:t>
            </a:r>
          </a:p>
          <a:p>
            <a:pPr marL="0" indent="0" algn="just">
              <a:lnSpc>
                <a:spcPct val="100000"/>
              </a:lnSpc>
              <a:buNone/>
            </a:pPr>
            <a:r>
              <a:rPr lang="en-US" dirty="0"/>
              <a:t>Immunogenicity may be </a:t>
            </a:r>
            <a:r>
              <a:rPr lang="en-US" b="1" dirty="0">
                <a:solidFill>
                  <a:srgbClr val="00B050"/>
                </a:solidFill>
              </a:rPr>
              <a:t>influenced</a:t>
            </a:r>
            <a:endParaRPr lang="en-US" dirty="0"/>
          </a:p>
          <a:p>
            <a:pPr algn="just">
              <a:lnSpc>
                <a:spcPct val="100000"/>
              </a:lnSpc>
              <a:buFontTx/>
              <a:buChar char="-"/>
            </a:pPr>
            <a:r>
              <a:rPr lang="en-US" dirty="0"/>
              <a:t>by </a:t>
            </a:r>
            <a:r>
              <a:rPr lang="en-US" b="1" dirty="0">
                <a:solidFill>
                  <a:srgbClr val="C00000"/>
                </a:solidFill>
              </a:rPr>
              <a:t>product</a:t>
            </a:r>
            <a:r>
              <a:rPr lang="en-US" dirty="0"/>
              <a:t> characteristics </a:t>
            </a:r>
          </a:p>
          <a:p>
            <a:pPr lvl="1" algn="just">
              <a:lnSpc>
                <a:spcPct val="100000"/>
              </a:lnSpc>
              <a:buFontTx/>
              <a:buChar char="-"/>
            </a:pPr>
            <a:r>
              <a:rPr lang="en-US" dirty="0"/>
              <a:t>e.g., </a:t>
            </a:r>
            <a:r>
              <a:rPr lang="en-US" b="1" dirty="0">
                <a:solidFill>
                  <a:srgbClr val="0000FF"/>
                </a:solidFill>
              </a:rPr>
              <a:t>changes</a:t>
            </a:r>
            <a:r>
              <a:rPr lang="en-US" dirty="0"/>
              <a:t> to the </a:t>
            </a:r>
            <a:r>
              <a:rPr lang="en-US" b="1" dirty="0">
                <a:solidFill>
                  <a:srgbClr val="0000FF"/>
                </a:solidFill>
              </a:rPr>
              <a:t>structure</a:t>
            </a:r>
            <a:r>
              <a:rPr lang="en-US" dirty="0"/>
              <a:t> of the protein may occur </a:t>
            </a:r>
            <a:r>
              <a:rPr lang="en-US" b="1" dirty="0">
                <a:solidFill>
                  <a:srgbClr val="0000FF"/>
                </a:solidFill>
              </a:rPr>
              <a:t>during</a:t>
            </a:r>
            <a:r>
              <a:rPr lang="en-US" dirty="0"/>
              <a:t> improper </a:t>
            </a:r>
            <a:r>
              <a:rPr lang="en-US" b="1" dirty="0">
                <a:solidFill>
                  <a:srgbClr val="0000FF"/>
                </a:solidFill>
              </a:rPr>
              <a:t>storage</a:t>
            </a:r>
            <a:r>
              <a:rPr lang="en-US" dirty="0"/>
              <a:t> or </a:t>
            </a:r>
            <a:r>
              <a:rPr lang="en-US" b="1" dirty="0">
                <a:solidFill>
                  <a:srgbClr val="0000FF"/>
                </a:solidFill>
              </a:rPr>
              <a:t>transport</a:t>
            </a:r>
            <a:r>
              <a:rPr lang="en-US" dirty="0"/>
              <a:t>, or proteins could form </a:t>
            </a:r>
            <a:r>
              <a:rPr lang="en-US" b="1" dirty="0">
                <a:solidFill>
                  <a:srgbClr val="0000FF"/>
                </a:solidFill>
              </a:rPr>
              <a:t>aggregates</a:t>
            </a:r>
            <a:r>
              <a:rPr lang="en-US" dirty="0"/>
              <a:t> </a:t>
            </a:r>
          </a:p>
          <a:p>
            <a:pPr algn="just">
              <a:lnSpc>
                <a:spcPct val="100000"/>
              </a:lnSpc>
              <a:buFontTx/>
              <a:buChar char="-"/>
            </a:pPr>
            <a:r>
              <a:rPr lang="en-US" dirty="0"/>
              <a:t>by </a:t>
            </a:r>
            <a:r>
              <a:rPr lang="en-US" b="1" dirty="0">
                <a:solidFill>
                  <a:srgbClr val="C00000"/>
                </a:solidFill>
              </a:rPr>
              <a:t>treatment</a:t>
            </a:r>
            <a:r>
              <a:rPr lang="en-US" b="1" dirty="0">
                <a:solidFill>
                  <a:srgbClr val="00B050"/>
                </a:solidFill>
              </a:rPr>
              <a:t>-related</a:t>
            </a:r>
            <a:r>
              <a:rPr lang="en-US" dirty="0"/>
              <a:t> factors </a:t>
            </a:r>
          </a:p>
          <a:p>
            <a:pPr lvl="1" algn="just">
              <a:lnSpc>
                <a:spcPct val="100000"/>
              </a:lnSpc>
              <a:buFontTx/>
              <a:buChar char="-"/>
            </a:pPr>
            <a:r>
              <a:rPr lang="en-US" dirty="0"/>
              <a:t>e.g., the risk may </a:t>
            </a:r>
            <a:r>
              <a:rPr lang="en-US" b="1" dirty="0">
                <a:solidFill>
                  <a:srgbClr val="C00000"/>
                </a:solidFill>
              </a:rPr>
              <a:t>vary</a:t>
            </a:r>
            <a:r>
              <a:rPr lang="en-US" dirty="0"/>
              <a:t> with </a:t>
            </a:r>
            <a:r>
              <a:rPr lang="en-US" b="1" dirty="0">
                <a:solidFill>
                  <a:srgbClr val="0000FF"/>
                </a:solidFill>
              </a:rPr>
              <a:t>subcutaneous</a:t>
            </a:r>
            <a:r>
              <a:rPr lang="en-US" dirty="0"/>
              <a:t> versus </a:t>
            </a:r>
            <a:r>
              <a:rPr lang="en-US" b="1" dirty="0">
                <a:solidFill>
                  <a:srgbClr val="0000FF"/>
                </a:solidFill>
              </a:rPr>
              <a:t>intravenous</a:t>
            </a:r>
            <a:r>
              <a:rPr lang="en-US" dirty="0"/>
              <a:t> administration or with </a:t>
            </a:r>
            <a:r>
              <a:rPr lang="en-US" b="1" dirty="0">
                <a:solidFill>
                  <a:srgbClr val="0000FF"/>
                </a:solidFill>
              </a:rPr>
              <a:t>continuous</a:t>
            </a:r>
            <a:r>
              <a:rPr lang="en-US" dirty="0"/>
              <a:t> versus </a:t>
            </a:r>
            <a:r>
              <a:rPr lang="en-US" b="1" dirty="0">
                <a:solidFill>
                  <a:srgbClr val="0000FF"/>
                </a:solidFill>
              </a:rPr>
              <a:t>intermittent</a:t>
            </a:r>
            <a:r>
              <a:rPr lang="en-US" dirty="0"/>
              <a:t> treatment regimen</a:t>
            </a:r>
          </a:p>
          <a:p>
            <a:pPr algn="just">
              <a:lnSpc>
                <a:spcPct val="100000"/>
              </a:lnSpc>
              <a:buFontTx/>
              <a:buChar char="-"/>
            </a:pPr>
            <a:r>
              <a:rPr lang="en-US" dirty="0"/>
              <a:t>by</a:t>
            </a:r>
            <a:r>
              <a:rPr lang="en-US" b="1" dirty="0">
                <a:solidFill>
                  <a:srgbClr val="00B050"/>
                </a:solidFill>
              </a:rPr>
              <a:t> </a:t>
            </a:r>
            <a:r>
              <a:rPr lang="en-US" b="1" dirty="0">
                <a:solidFill>
                  <a:srgbClr val="C00000"/>
                </a:solidFill>
              </a:rPr>
              <a:t>patient</a:t>
            </a:r>
            <a:r>
              <a:rPr lang="en-US" b="1" dirty="0">
                <a:solidFill>
                  <a:srgbClr val="00B050"/>
                </a:solidFill>
              </a:rPr>
              <a:t>-</a:t>
            </a:r>
            <a:r>
              <a:rPr lang="en-US" dirty="0"/>
              <a:t> or </a:t>
            </a:r>
            <a:r>
              <a:rPr lang="en-US" b="1" dirty="0">
                <a:solidFill>
                  <a:srgbClr val="C00000"/>
                </a:solidFill>
              </a:rPr>
              <a:t>disease</a:t>
            </a:r>
            <a:r>
              <a:rPr lang="en-US" b="1" dirty="0">
                <a:solidFill>
                  <a:srgbClr val="00B050"/>
                </a:solidFill>
              </a:rPr>
              <a:t>-related</a:t>
            </a:r>
            <a:r>
              <a:rPr lang="en-US" dirty="0"/>
              <a:t> factors </a:t>
            </a:r>
          </a:p>
          <a:p>
            <a:pPr lvl="1" algn="just">
              <a:lnSpc>
                <a:spcPct val="100000"/>
              </a:lnSpc>
              <a:buFontTx/>
              <a:buChar char="-"/>
            </a:pPr>
            <a:r>
              <a:rPr lang="en-US" dirty="0"/>
              <a:t>e.g., </a:t>
            </a:r>
            <a:r>
              <a:rPr lang="en-US" b="1" dirty="0">
                <a:solidFill>
                  <a:srgbClr val="0000FF"/>
                </a:solidFill>
              </a:rPr>
              <a:t>age</a:t>
            </a:r>
            <a:r>
              <a:rPr lang="en-US" dirty="0"/>
              <a:t>, </a:t>
            </a:r>
            <a:r>
              <a:rPr lang="en-US" b="1" dirty="0">
                <a:solidFill>
                  <a:srgbClr val="0000FF"/>
                </a:solidFill>
              </a:rPr>
              <a:t>genetic</a:t>
            </a:r>
            <a:r>
              <a:rPr lang="en-US" dirty="0"/>
              <a:t> and </a:t>
            </a:r>
            <a:r>
              <a:rPr lang="en-US" b="1" dirty="0">
                <a:solidFill>
                  <a:srgbClr val="0000FF"/>
                </a:solidFill>
              </a:rPr>
              <a:t>immune</a:t>
            </a:r>
            <a:r>
              <a:rPr lang="en-US" dirty="0"/>
              <a:t> status, or </a:t>
            </a:r>
            <a:r>
              <a:rPr lang="en-US" b="1" dirty="0">
                <a:solidFill>
                  <a:srgbClr val="0000FF"/>
                </a:solidFill>
              </a:rPr>
              <a:t>concomitant</a:t>
            </a:r>
            <a:r>
              <a:rPr lang="en-US" dirty="0"/>
              <a:t> </a:t>
            </a:r>
            <a:r>
              <a:rPr lang="en-US" b="1" dirty="0">
                <a:solidFill>
                  <a:srgbClr val="0000FF"/>
                </a:solidFill>
              </a:rPr>
              <a:t>treatments</a:t>
            </a:r>
            <a:endParaRPr lang="en-US" b="1"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57</a:t>
            </a:fld>
            <a:endParaRPr lang="en-CA"/>
          </a:p>
        </p:txBody>
      </p:sp>
    </p:spTree>
    <p:extLst>
      <p:ext uri="{BB962C8B-B14F-4D97-AF65-F5344CB8AC3E}">
        <p14:creationId xmlns:p14="http://schemas.microsoft.com/office/powerpoint/2010/main" val="29085097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Key</a:t>
            </a:r>
            <a:r>
              <a:rPr lang="en-US" dirty="0"/>
              <a:t> </a:t>
            </a:r>
            <a:r>
              <a:rPr lang="en-US" b="1" dirty="0">
                <a:solidFill>
                  <a:srgbClr val="0000FF"/>
                </a:solidFill>
              </a:rPr>
              <a:t>considerations</a:t>
            </a:r>
            <a:r>
              <a:rPr lang="en-US" dirty="0"/>
              <a:t> on potential </a:t>
            </a:r>
            <a:r>
              <a:rPr lang="en-US" b="1" dirty="0">
                <a:solidFill>
                  <a:srgbClr val="C00000"/>
                </a:solidFill>
              </a:rPr>
              <a:t>immunogenicity</a:t>
            </a:r>
            <a:r>
              <a:rPr lang="en-US" dirty="0"/>
              <a:t> of biological medicines</a:t>
            </a:r>
            <a:endParaRPr lang="en-CA" dirty="0"/>
          </a:p>
        </p:txBody>
      </p:sp>
      <p:sp>
        <p:nvSpPr>
          <p:cNvPr id="3" name="Content Placeholder 2"/>
          <p:cNvSpPr>
            <a:spLocks noGrp="1"/>
          </p:cNvSpPr>
          <p:nvPr>
            <p:ph idx="1"/>
          </p:nvPr>
        </p:nvSpPr>
        <p:spPr/>
        <p:txBody>
          <a:bodyPr>
            <a:normAutofit fontScale="85000" lnSpcReduction="20000"/>
          </a:bodyPr>
          <a:lstStyle/>
          <a:p>
            <a:pPr marL="0" indent="0" algn="just">
              <a:lnSpc>
                <a:spcPct val="110000"/>
              </a:lnSpc>
              <a:buNone/>
            </a:pPr>
            <a:r>
              <a:rPr lang="en-US" b="1" dirty="0">
                <a:solidFill>
                  <a:srgbClr val="00B050"/>
                </a:solidFill>
              </a:rPr>
              <a:t>Harmful</a:t>
            </a:r>
            <a:r>
              <a:rPr lang="en-US" b="1" dirty="0"/>
              <a:t> immunogenicity is </a:t>
            </a:r>
            <a:r>
              <a:rPr lang="en-US" b="1" dirty="0">
                <a:solidFill>
                  <a:srgbClr val="C00000"/>
                </a:solidFill>
              </a:rPr>
              <a:t>unlikely</a:t>
            </a:r>
            <a:r>
              <a:rPr lang="en-US" b="1" dirty="0"/>
              <a:t> </a:t>
            </a:r>
            <a:r>
              <a:rPr lang="en-US" b="1" dirty="0">
                <a:solidFill>
                  <a:srgbClr val="00B050"/>
                </a:solidFill>
              </a:rPr>
              <a:t>after</a:t>
            </a:r>
            <a:r>
              <a:rPr lang="en-US" b="1" dirty="0"/>
              <a:t> manufacturing </a:t>
            </a:r>
            <a:r>
              <a:rPr lang="en-US" b="1" dirty="0">
                <a:solidFill>
                  <a:srgbClr val="00B050"/>
                </a:solidFill>
              </a:rPr>
              <a:t>changes</a:t>
            </a:r>
            <a:r>
              <a:rPr lang="en-US" b="1" dirty="0"/>
              <a:t> or after </a:t>
            </a:r>
            <a:r>
              <a:rPr lang="en-US" b="1" dirty="0">
                <a:solidFill>
                  <a:srgbClr val="00B050"/>
                </a:solidFill>
              </a:rPr>
              <a:t>switching</a:t>
            </a:r>
          </a:p>
          <a:p>
            <a:pPr marL="0" indent="0" algn="just">
              <a:lnSpc>
                <a:spcPct val="110000"/>
              </a:lnSpc>
              <a:buNone/>
            </a:pPr>
            <a:r>
              <a:rPr lang="en-US" dirty="0"/>
              <a:t>Many biological medicines are intended for the </a:t>
            </a:r>
            <a:r>
              <a:rPr lang="en-US" b="1" dirty="0">
                <a:solidFill>
                  <a:srgbClr val="00B050"/>
                </a:solidFill>
              </a:rPr>
              <a:t>long-term</a:t>
            </a:r>
            <a:r>
              <a:rPr lang="en-US" dirty="0"/>
              <a:t> management of </a:t>
            </a:r>
            <a:r>
              <a:rPr lang="en-US" b="1" dirty="0">
                <a:solidFill>
                  <a:srgbClr val="00B050"/>
                </a:solidFill>
              </a:rPr>
              <a:t>chronic</a:t>
            </a:r>
            <a:r>
              <a:rPr lang="en-US" dirty="0"/>
              <a:t> conditions, and therefore, </a:t>
            </a:r>
            <a:r>
              <a:rPr lang="en-US" b="1" dirty="0">
                <a:solidFill>
                  <a:srgbClr val="00B050"/>
                </a:solidFill>
              </a:rPr>
              <a:t>over time </a:t>
            </a:r>
            <a:r>
              <a:rPr lang="en-US" dirty="0"/>
              <a:t>the </a:t>
            </a:r>
            <a:r>
              <a:rPr lang="en-US" b="1" dirty="0">
                <a:solidFill>
                  <a:srgbClr val="00B050"/>
                </a:solidFill>
              </a:rPr>
              <a:t>patient</a:t>
            </a:r>
            <a:r>
              <a:rPr lang="en-US" dirty="0"/>
              <a:t> may </a:t>
            </a:r>
            <a:r>
              <a:rPr lang="en-US" b="1" dirty="0">
                <a:solidFill>
                  <a:srgbClr val="00B050"/>
                </a:solidFill>
              </a:rPr>
              <a:t>receive</a:t>
            </a:r>
            <a:r>
              <a:rPr lang="en-US" dirty="0"/>
              <a:t> biological </a:t>
            </a:r>
            <a:r>
              <a:rPr lang="en-US" b="1" dirty="0">
                <a:solidFill>
                  <a:srgbClr val="00B050"/>
                </a:solidFill>
              </a:rPr>
              <a:t>medicines</a:t>
            </a:r>
            <a:r>
              <a:rPr lang="en-US" dirty="0"/>
              <a:t> with </a:t>
            </a:r>
            <a:r>
              <a:rPr lang="en-US" b="1" dirty="0">
                <a:solidFill>
                  <a:srgbClr val="C00000"/>
                </a:solidFill>
              </a:rPr>
              <a:t>slight differences</a:t>
            </a:r>
            <a:r>
              <a:rPr lang="en-US" dirty="0"/>
              <a:t>.</a:t>
            </a:r>
          </a:p>
          <a:p>
            <a:pPr marL="0" indent="0" algn="just">
              <a:lnSpc>
                <a:spcPct val="110000"/>
              </a:lnSpc>
              <a:buNone/>
            </a:pPr>
            <a:r>
              <a:rPr lang="en-US" dirty="0"/>
              <a:t>Experience shows that a </a:t>
            </a:r>
            <a:r>
              <a:rPr lang="en-US" b="1" dirty="0">
                <a:solidFill>
                  <a:srgbClr val="00B050"/>
                </a:solidFill>
              </a:rPr>
              <a:t>harmful</a:t>
            </a:r>
            <a:r>
              <a:rPr lang="en-US" dirty="0"/>
              <a:t> immune </a:t>
            </a:r>
            <a:r>
              <a:rPr lang="en-US" b="1" dirty="0">
                <a:solidFill>
                  <a:srgbClr val="00B050"/>
                </a:solidFill>
              </a:rPr>
              <a:t>response</a:t>
            </a:r>
            <a:r>
              <a:rPr lang="en-US" dirty="0"/>
              <a:t> is </a:t>
            </a:r>
            <a:r>
              <a:rPr lang="en-US" b="1" dirty="0">
                <a:solidFill>
                  <a:srgbClr val="C00000"/>
                </a:solidFill>
              </a:rPr>
              <a:t>unlikely</a:t>
            </a:r>
            <a:r>
              <a:rPr lang="en-US" dirty="0"/>
              <a:t> after a </a:t>
            </a:r>
            <a:r>
              <a:rPr lang="en-US" b="1" dirty="0">
                <a:solidFill>
                  <a:srgbClr val="00B050"/>
                </a:solidFill>
              </a:rPr>
              <a:t>change</a:t>
            </a:r>
            <a:r>
              <a:rPr lang="en-US" dirty="0"/>
              <a:t> to the manufacturing </a:t>
            </a:r>
            <a:r>
              <a:rPr lang="en-US" b="1" dirty="0">
                <a:solidFill>
                  <a:srgbClr val="00B050"/>
                </a:solidFill>
              </a:rPr>
              <a:t>process</a:t>
            </a:r>
            <a:r>
              <a:rPr lang="en-US" dirty="0"/>
              <a:t> of a biological medicine since </a:t>
            </a:r>
            <a:r>
              <a:rPr lang="en-US" b="1" dirty="0">
                <a:solidFill>
                  <a:srgbClr val="C00000"/>
                </a:solidFill>
              </a:rPr>
              <a:t>comparability</a:t>
            </a:r>
            <a:r>
              <a:rPr lang="en-US" dirty="0"/>
              <a:t> studies </a:t>
            </a:r>
            <a:r>
              <a:rPr lang="en-US" b="1" dirty="0">
                <a:solidFill>
                  <a:srgbClr val="00B050"/>
                </a:solidFill>
              </a:rPr>
              <a:t>prove</a:t>
            </a:r>
            <a:r>
              <a:rPr lang="en-US" dirty="0"/>
              <a:t> that the </a:t>
            </a:r>
            <a:r>
              <a:rPr lang="en-US" b="1" dirty="0">
                <a:solidFill>
                  <a:srgbClr val="00B050"/>
                </a:solidFill>
              </a:rPr>
              <a:t>batch</a:t>
            </a:r>
            <a:r>
              <a:rPr lang="en-US" dirty="0"/>
              <a:t> from the </a:t>
            </a:r>
            <a:r>
              <a:rPr lang="en-US" b="1" dirty="0">
                <a:solidFill>
                  <a:srgbClr val="00B050"/>
                </a:solidFill>
              </a:rPr>
              <a:t>new</a:t>
            </a:r>
            <a:r>
              <a:rPr lang="en-US" dirty="0"/>
              <a:t> </a:t>
            </a:r>
            <a:r>
              <a:rPr lang="en-US" b="1" dirty="0">
                <a:solidFill>
                  <a:srgbClr val="00B050"/>
                </a:solidFill>
              </a:rPr>
              <a:t>process</a:t>
            </a:r>
            <a:r>
              <a:rPr lang="en-US" dirty="0"/>
              <a:t> is of the </a:t>
            </a:r>
            <a:r>
              <a:rPr lang="en-US" b="1" dirty="0">
                <a:solidFill>
                  <a:srgbClr val="C00000"/>
                </a:solidFill>
              </a:rPr>
              <a:t>same</a:t>
            </a:r>
            <a:r>
              <a:rPr lang="en-US" dirty="0"/>
              <a:t> </a:t>
            </a:r>
            <a:r>
              <a:rPr lang="en-US" b="1" dirty="0">
                <a:solidFill>
                  <a:srgbClr val="C00000"/>
                </a:solidFill>
              </a:rPr>
              <a:t>quality</a:t>
            </a:r>
            <a:r>
              <a:rPr lang="en-US" dirty="0"/>
              <a:t> and </a:t>
            </a:r>
            <a:r>
              <a:rPr lang="en-US" b="1" dirty="0">
                <a:solidFill>
                  <a:srgbClr val="C00000"/>
                </a:solidFill>
              </a:rPr>
              <a:t>free</a:t>
            </a:r>
            <a:r>
              <a:rPr lang="en-US" dirty="0"/>
              <a:t> </a:t>
            </a:r>
            <a:r>
              <a:rPr lang="en-US" b="1" dirty="0">
                <a:solidFill>
                  <a:srgbClr val="00B050"/>
                </a:solidFill>
              </a:rPr>
              <a:t>of</a:t>
            </a:r>
            <a:r>
              <a:rPr lang="en-US" dirty="0"/>
              <a:t> </a:t>
            </a:r>
            <a:r>
              <a:rPr lang="en-US" b="1" dirty="0">
                <a:solidFill>
                  <a:srgbClr val="C00000"/>
                </a:solidFill>
              </a:rPr>
              <a:t>impurities</a:t>
            </a:r>
            <a:r>
              <a:rPr lang="en-US" dirty="0"/>
              <a:t> or </a:t>
            </a:r>
            <a:r>
              <a:rPr lang="en-US" b="1" dirty="0">
                <a:solidFill>
                  <a:srgbClr val="C00000"/>
                </a:solidFill>
              </a:rPr>
              <a:t>aggregates</a:t>
            </a:r>
            <a:r>
              <a:rPr lang="en-US" dirty="0"/>
              <a:t> that can </a:t>
            </a:r>
            <a:r>
              <a:rPr lang="en-US" b="1" dirty="0">
                <a:solidFill>
                  <a:srgbClr val="00B050"/>
                </a:solidFill>
              </a:rPr>
              <a:t>trigger</a:t>
            </a:r>
            <a:r>
              <a:rPr lang="en-US" dirty="0"/>
              <a:t> immunogenicity.</a:t>
            </a:r>
          </a:p>
          <a:p>
            <a:pPr marL="0" indent="0" algn="just">
              <a:lnSpc>
                <a:spcPct val="110000"/>
              </a:lnSpc>
              <a:buNone/>
            </a:pPr>
            <a:r>
              <a:rPr lang="en-US" dirty="0"/>
              <a:t>There is also </a:t>
            </a:r>
            <a:r>
              <a:rPr lang="en-US" b="1" dirty="0">
                <a:solidFill>
                  <a:srgbClr val="C00000"/>
                </a:solidFill>
              </a:rPr>
              <a:t>no</a:t>
            </a:r>
            <a:r>
              <a:rPr lang="en-US" dirty="0"/>
              <a:t> </a:t>
            </a:r>
            <a:r>
              <a:rPr lang="en-US" b="1" dirty="0">
                <a:solidFill>
                  <a:srgbClr val="00B050"/>
                </a:solidFill>
              </a:rPr>
              <a:t>reason</a:t>
            </a:r>
            <a:r>
              <a:rPr lang="en-US" dirty="0"/>
              <a:t> to believe that </a:t>
            </a:r>
            <a:r>
              <a:rPr lang="en-US" b="1" dirty="0">
                <a:solidFill>
                  <a:srgbClr val="00B050"/>
                </a:solidFill>
              </a:rPr>
              <a:t>harmful</a:t>
            </a:r>
            <a:r>
              <a:rPr lang="en-US" dirty="0"/>
              <a:t> immunogenicity should be expected after </a:t>
            </a:r>
            <a:r>
              <a:rPr lang="en-US" b="1" dirty="0">
                <a:solidFill>
                  <a:srgbClr val="C00000"/>
                </a:solidFill>
              </a:rPr>
              <a:t>switching</a:t>
            </a:r>
            <a:r>
              <a:rPr lang="en-US" dirty="0"/>
              <a:t> between </a:t>
            </a:r>
            <a:r>
              <a:rPr lang="en-US" b="1" dirty="0">
                <a:solidFill>
                  <a:srgbClr val="00B050"/>
                </a:solidFill>
              </a:rPr>
              <a:t>highly</a:t>
            </a:r>
            <a:r>
              <a:rPr lang="en-US" dirty="0"/>
              <a:t> </a:t>
            </a:r>
            <a:r>
              <a:rPr lang="en-US" b="1" dirty="0">
                <a:solidFill>
                  <a:srgbClr val="00B050"/>
                </a:solidFill>
              </a:rPr>
              <a:t>similar</a:t>
            </a:r>
            <a:r>
              <a:rPr lang="en-US" dirty="0"/>
              <a:t> biological medicines.</a:t>
            </a:r>
            <a:endParaRPr lang="en-US" b="1"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58</a:t>
            </a:fld>
            <a:endParaRPr lang="en-CA"/>
          </a:p>
        </p:txBody>
      </p:sp>
    </p:spTree>
    <p:extLst>
      <p:ext uri="{BB962C8B-B14F-4D97-AF65-F5344CB8AC3E}">
        <p14:creationId xmlns:p14="http://schemas.microsoft.com/office/powerpoint/2010/main" val="17587114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Key</a:t>
            </a:r>
            <a:r>
              <a:rPr lang="en-US" dirty="0"/>
              <a:t> </a:t>
            </a:r>
            <a:r>
              <a:rPr lang="en-US" b="1" dirty="0">
                <a:solidFill>
                  <a:srgbClr val="0000FF"/>
                </a:solidFill>
              </a:rPr>
              <a:t>considerations</a:t>
            </a:r>
            <a:r>
              <a:rPr lang="en-US" dirty="0"/>
              <a:t> on potential </a:t>
            </a:r>
            <a:r>
              <a:rPr lang="en-US" b="1" dirty="0">
                <a:solidFill>
                  <a:srgbClr val="C00000"/>
                </a:solidFill>
              </a:rPr>
              <a:t>immunogenicity</a:t>
            </a:r>
            <a:r>
              <a:rPr lang="en-US" dirty="0"/>
              <a:t> of biological medicines</a:t>
            </a:r>
            <a:endParaRPr lang="en-CA" dirty="0"/>
          </a:p>
        </p:txBody>
      </p:sp>
      <p:sp>
        <p:nvSpPr>
          <p:cNvPr id="3" name="Content Placeholder 2"/>
          <p:cNvSpPr>
            <a:spLocks noGrp="1"/>
          </p:cNvSpPr>
          <p:nvPr>
            <p:ph idx="1"/>
          </p:nvPr>
        </p:nvSpPr>
        <p:spPr/>
        <p:txBody>
          <a:bodyPr>
            <a:normAutofit/>
          </a:bodyPr>
          <a:lstStyle/>
          <a:p>
            <a:pPr marL="0" indent="0" algn="just">
              <a:lnSpc>
                <a:spcPct val="100000"/>
              </a:lnSpc>
              <a:buNone/>
            </a:pPr>
            <a:r>
              <a:rPr lang="en-US" b="1" dirty="0"/>
              <a:t>Immunogenicity is </a:t>
            </a:r>
            <a:r>
              <a:rPr lang="en-US" b="1" dirty="0">
                <a:solidFill>
                  <a:srgbClr val="C00000"/>
                </a:solidFill>
              </a:rPr>
              <a:t>always</a:t>
            </a:r>
            <a:r>
              <a:rPr lang="en-US" b="1" dirty="0"/>
              <a:t> monitored </a:t>
            </a:r>
            <a:r>
              <a:rPr lang="en-US" b="1" dirty="0">
                <a:solidFill>
                  <a:srgbClr val="C00000"/>
                </a:solidFill>
              </a:rPr>
              <a:t>post-marketing</a:t>
            </a:r>
          </a:p>
          <a:p>
            <a:pPr marL="0" indent="0" algn="just">
              <a:lnSpc>
                <a:spcPct val="100000"/>
              </a:lnSpc>
              <a:buNone/>
            </a:pPr>
            <a:r>
              <a:rPr lang="en-US" dirty="0"/>
              <a:t>The immunogenicity of biological medicines is </a:t>
            </a:r>
            <a:r>
              <a:rPr lang="en-US" b="1" dirty="0">
                <a:solidFill>
                  <a:srgbClr val="0000FF"/>
                </a:solidFill>
              </a:rPr>
              <a:t>always</a:t>
            </a:r>
            <a:r>
              <a:rPr lang="en-US" dirty="0"/>
              <a:t> </a:t>
            </a:r>
            <a:r>
              <a:rPr lang="en-US" b="1" dirty="0">
                <a:solidFill>
                  <a:srgbClr val="0000FF"/>
                </a:solidFill>
              </a:rPr>
              <a:t>monitored</a:t>
            </a:r>
            <a:r>
              <a:rPr lang="en-US" dirty="0"/>
              <a:t> by </a:t>
            </a:r>
            <a:r>
              <a:rPr lang="en-US" b="1" dirty="0">
                <a:solidFill>
                  <a:srgbClr val="0000FF"/>
                </a:solidFill>
              </a:rPr>
              <a:t>regulatory</a:t>
            </a:r>
            <a:r>
              <a:rPr lang="en-US" dirty="0"/>
              <a:t> </a:t>
            </a:r>
            <a:r>
              <a:rPr lang="en-US" b="1" dirty="0">
                <a:solidFill>
                  <a:srgbClr val="0000FF"/>
                </a:solidFill>
              </a:rPr>
              <a:t>authorities</a:t>
            </a:r>
            <a:r>
              <a:rPr lang="en-US" dirty="0"/>
              <a:t> once the medicine is on the </a:t>
            </a:r>
            <a:r>
              <a:rPr lang="en-US" b="1" dirty="0">
                <a:solidFill>
                  <a:srgbClr val="0000FF"/>
                </a:solidFill>
              </a:rPr>
              <a:t>market</a:t>
            </a:r>
            <a:r>
              <a:rPr lang="en-US" dirty="0"/>
              <a:t>. </a:t>
            </a:r>
          </a:p>
          <a:p>
            <a:pPr marL="0" indent="0" algn="just">
              <a:lnSpc>
                <a:spcPct val="100000"/>
              </a:lnSpc>
              <a:buNone/>
            </a:pPr>
            <a:r>
              <a:rPr lang="en-US" dirty="0"/>
              <a:t>This is particularly important to learn of </a:t>
            </a:r>
            <a:r>
              <a:rPr lang="en-US" b="1" dirty="0">
                <a:solidFill>
                  <a:srgbClr val="0000FF"/>
                </a:solidFill>
              </a:rPr>
              <a:t>rare</a:t>
            </a:r>
            <a:r>
              <a:rPr lang="en-US" dirty="0"/>
              <a:t> </a:t>
            </a:r>
            <a:r>
              <a:rPr lang="en-US" b="1" dirty="0">
                <a:solidFill>
                  <a:srgbClr val="0000FF"/>
                </a:solidFill>
              </a:rPr>
              <a:t>immune</a:t>
            </a:r>
            <a:r>
              <a:rPr lang="en-US" dirty="0"/>
              <a:t> </a:t>
            </a:r>
            <a:r>
              <a:rPr lang="en-US" b="1" dirty="0">
                <a:solidFill>
                  <a:srgbClr val="0000FF"/>
                </a:solidFill>
              </a:rPr>
              <a:t>reactions</a:t>
            </a:r>
            <a:r>
              <a:rPr lang="en-US" dirty="0"/>
              <a:t> that can </a:t>
            </a:r>
            <a:r>
              <a:rPr lang="en-US" b="1" dirty="0">
                <a:solidFill>
                  <a:srgbClr val="C00000"/>
                </a:solidFill>
              </a:rPr>
              <a:t>only</a:t>
            </a:r>
            <a:r>
              <a:rPr lang="en-US" dirty="0"/>
              <a:t> be </a:t>
            </a:r>
            <a:r>
              <a:rPr lang="en-US" b="1" dirty="0">
                <a:solidFill>
                  <a:srgbClr val="0000FF"/>
                </a:solidFill>
              </a:rPr>
              <a:t>detected</a:t>
            </a:r>
            <a:r>
              <a:rPr lang="en-US" dirty="0"/>
              <a:t> </a:t>
            </a:r>
            <a:r>
              <a:rPr lang="en-US" b="1" dirty="0">
                <a:solidFill>
                  <a:srgbClr val="C00000"/>
                </a:solidFill>
              </a:rPr>
              <a:t>after</a:t>
            </a:r>
            <a:r>
              <a:rPr lang="en-US" dirty="0"/>
              <a:t> a </a:t>
            </a:r>
            <a:r>
              <a:rPr lang="en-US" b="1" dirty="0">
                <a:solidFill>
                  <a:srgbClr val="C00000"/>
                </a:solidFill>
              </a:rPr>
              <a:t>long</a:t>
            </a:r>
            <a:r>
              <a:rPr lang="en-US" dirty="0"/>
              <a:t> </a:t>
            </a:r>
            <a:r>
              <a:rPr lang="en-US" b="1" dirty="0">
                <a:solidFill>
                  <a:srgbClr val="0000FF"/>
                </a:solidFill>
              </a:rPr>
              <a:t>follow-up</a:t>
            </a:r>
            <a:r>
              <a:rPr lang="en-US" dirty="0"/>
              <a:t> period in </a:t>
            </a:r>
            <a:r>
              <a:rPr lang="en-US" b="1" dirty="0">
                <a:solidFill>
                  <a:srgbClr val="C00000"/>
                </a:solidFill>
              </a:rPr>
              <a:t>larger</a:t>
            </a:r>
            <a:r>
              <a:rPr lang="en-US" dirty="0"/>
              <a:t> </a:t>
            </a:r>
            <a:r>
              <a:rPr lang="en-US" b="1" dirty="0">
                <a:solidFill>
                  <a:srgbClr val="0000FF"/>
                </a:solidFill>
              </a:rPr>
              <a:t>numbers</a:t>
            </a:r>
            <a:r>
              <a:rPr lang="en-US" dirty="0"/>
              <a:t> of </a:t>
            </a:r>
            <a:r>
              <a:rPr lang="en-US" b="1" dirty="0">
                <a:solidFill>
                  <a:srgbClr val="0000FF"/>
                </a:solidFill>
              </a:rPr>
              <a:t>patients</a:t>
            </a:r>
            <a:r>
              <a:rPr lang="en-US" dirty="0"/>
              <a:t>.</a:t>
            </a:r>
            <a:endParaRPr lang="en-US" b="1"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59</a:t>
            </a:fld>
            <a:endParaRPr lang="en-CA"/>
          </a:p>
        </p:txBody>
      </p:sp>
    </p:spTree>
    <p:extLst>
      <p:ext uri="{BB962C8B-B14F-4D97-AF65-F5344CB8AC3E}">
        <p14:creationId xmlns:p14="http://schemas.microsoft.com/office/powerpoint/2010/main" val="1520966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Example of </a:t>
            </a:r>
            <a:r>
              <a:rPr lang="en-US" b="1" dirty="0">
                <a:solidFill>
                  <a:srgbClr val="C00000"/>
                </a:solidFill>
              </a:rPr>
              <a:t>variability</a:t>
            </a:r>
            <a:r>
              <a:rPr lang="en-US" dirty="0"/>
              <a:t> between </a:t>
            </a:r>
            <a:r>
              <a:rPr lang="en-US" b="1" dirty="0">
                <a:solidFill>
                  <a:srgbClr val="C00000"/>
                </a:solidFill>
              </a:rPr>
              <a:t>different</a:t>
            </a:r>
            <a:r>
              <a:rPr lang="en-US" dirty="0"/>
              <a:t> </a:t>
            </a:r>
            <a:r>
              <a:rPr lang="en-US" b="1" dirty="0">
                <a:solidFill>
                  <a:srgbClr val="C00000"/>
                </a:solidFill>
              </a:rPr>
              <a:t>batches</a:t>
            </a:r>
            <a:r>
              <a:rPr lang="en-US" dirty="0"/>
              <a:t> of a biological medicine</a:t>
            </a:r>
            <a:endParaRPr lang="en-CA"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6</a:t>
            </a:fld>
            <a:endParaRPr lang="en-CA"/>
          </a:p>
        </p:txBody>
      </p:sp>
      <p:pic>
        <p:nvPicPr>
          <p:cNvPr id="6" name="Picture 5"/>
          <p:cNvPicPr>
            <a:picLocks noChangeAspect="1"/>
          </p:cNvPicPr>
          <p:nvPr/>
        </p:nvPicPr>
        <p:blipFill>
          <a:blip r:embed="rId3"/>
          <a:stretch>
            <a:fillRect/>
          </a:stretch>
        </p:blipFill>
        <p:spPr>
          <a:xfrm>
            <a:off x="1252884" y="1973717"/>
            <a:ext cx="9728489" cy="3907129"/>
          </a:xfrm>
          <a:prstGeom prst="rect">
            <a:avLst/>
          </a:prstGeom>
        </p:spPr>
      </p:pic>
    </p:spTree>
    <p:extLst>
      <p:ext uri="{BB962C8B-B14F-4D97-AF65-F5344CB8AC3E}">
        <p14:creationId xmlns:p14="http://schemas.microsoft.com/office/powerpoint/2010/main" val="29699215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Immunogenicity</a:t>
            </a:r>
            <a:r>
              <a:rPr lang="en-US" dirty="0"/>
              <a:t> </a:t>
            </a:r>
            <a:r>
              <a:rPr lang="en-US" b="1" dirty="0">
                <a:solidFill>
                  <a:srgbClr val="C00000"/>
                </a:solidFill>
              </a:rPr>
              <a:t>data</a:t>
            </a:r>
            <a:r>
              <a:rPr lang="en-US" dirty="0"/>
              <a:t> needed for </a:t>
            </a:r>
            <a:r>
              <a:rPr lang="en-US" b="1" dirty="0">
                <a:solidFill>
                  <a:srgbClr val="00B050"/>
                </a:solidFill>
              </a:rPr>
              <a:t>approval</a:t>
            </a:r>
            <a:r>
              <a:rPr lang="en-US" dirty="0"/>
              <a:t> of a </a:t>
            </a:r>
            <a:r>
              <a:rPr lang="en-US" b="1" dirty="0">
                <a:solidFill>
                  <a:srgbClr val="00B050"/>
                </a:solidFill>
              </a:rPr>
              <a:t>biosimilar</a:t>
            </a:r>
            <a:endParaRPr lang="en-CA" b="1" dirty="0">
              <a:solidFill>
                <a:srgbClr val="00B050"/>
              </a:solidFill>
            </a:endParaRPr>
          </a:p>
        </p:txBody>
      </p:sp>
      <p:sp>
        <p:nvSpPr>
          <p:cNvPr id="3" name="Content Placeholder 2"/>
          <p:cNvSpPr>
            <a:spLocks noGrp="1"/>
          </p:cNvSpPr>
          <p:nvPr>
            <p:ph idx="1"/>
          </p:nvPr>
        </p:nvSpPr>
        <p:spPr>
          <a:xfrm>
            <a:off x="838200" y="1825625"/>
            <a:ext cx="5257800" cy="4895850"/>
          </a:xfrm>
        </p:spPr>
        <p:txBody>
          <a:bodyPr>
            <a:noAutofit/>
          </a:bodyPr>
          <a:lstStyle/>
          <a:p>
            <a:pPr marL="0" indent="0" algn="just">
              <a:lnSpc>
                <a:spcPct val="120000"/>
              </a:lnSpc>
              <a:buNone/>
            </a:pPr>
            <a:r>
              <a:rPr lang="en-US" sz="1600" dirty="0">
                <a:highlight>
                  <a:srgbClr val="FFFF00"/>
                </a:highlight>
              </a:rPr>
              <a:t>Clinical </a:t>
            </a:r>
            <a:r>
              <a:rPr lang="en-US" sz="1600" b="1" dirty="0">
                <a:solidFill>
                  <a:srgbClr val="0000FF"/>
                </a:solidFill>
                <a:highlight>
                  <a:srgbClr val="FFFF00"/>
                </a:highlight>
              </a:rPr>
              <a:t>immunogenicity</a:t>
            </a:r>
            <a:r>
              <a:rPr lang="en-US" sz="1600" dirty="0">
                <a:highlight>
                  <a:srgbClr val="FFFF00"/>
                </a:highlight>
              </a:rPr>
              <a:t> </a:t>
            </a:r>
            <a:r>
              <a:rPr lang="en-US" sz="1600" b="1" dirty="0">
                <a:solidFill>
                  <a:srgbClr val="0000FF"/>
                </a:solidFill>
                <a:highlight>
                  <a:srgbClr val="FFFF00"/>
                </a:highlight>
              </a:rPr>
              <a:t>studies</a:t>
            </a:r>
            <a:r>
              <a:rPr lang="en-US" sz="1600" dirty="0">
                <a:highlight>
                  <a:srgbClr val="FFFF00"/>
                </a:highlight>
              </a:rPr>
              <a:t> are generally </a:t>
            </a:r>
            <a:r>
              <a:rPr lang="en-US" sz="1600" b="1" dirty="0">
                <a:solidFill>
                  <a:srgbClr val="0000FF"/>
                </a:solidFill>
                <a:highlight>
                  <a:srgbClr val="FFFF00"/>
                </a:highlight>
              </a:rPr>
              <a:t>required</a:t>
            </a:r>
            <a:r>
              <a:rPr lang="en-US" sz="1600" dirty="0">
                <a:highlight>
                  <a:srgbClr val="FFFF00"/>
                </a:highlight>
              </a:rPr>
              <a:t> for </a:t>
            </a:r>
            <a:r>
              <a:rPr lang="en-US" sz="1600" b="1" dirty="0">
                <a:solidFill>
                  <a:srgbClr val="0000FF"/>
                </a:solidFill>
                <a:highlight>
                  <a:srgbClr val="FFFF00"/>
                </a:highlight>
              </a:rPr>
              <a:t>biological</a:t>
            </a:r>
            <a:r>
              <a:rPr lang="en-US" sz="1600" dirty="0">
                <a:highlight>
                  <a:srgbClr val="FFFF00"/>
                </a:highlight>
              </a:rPr>
              <a:t> medicines</a:t>
            </a:r>
            <a:r>
              <a:rPr lang="en-US" sz="1600" dirty="0"/>
              <a:t>. </a:t>
            </a:r>
          </a:p>
          <a:p>
            <a:pPr marL="0" indent="0" algn="just">
              <a:lnSpc>
                <a:spcPct val="120000"/>
              </a:lnSpc>
              <a:buNone/>
            </a:pPr>
            <a:r>
              <a:rPr lang="en-US" sz="1600" dirty="0"/>
              <a:t>In the case of </a:t>
            </a:r>
            <a:r>
              <a:rPr lang="en-US" sz="1600" b="1" dirty="0">
                <a:solidFill>
                  <a:srgbClr val="C00000"/>
                </a:solidFill>
                <a:highlight>
                  <a:srgbClr val="FFFF00"/>
                </a:highlight>
              </a:rPr>
              <a:t>monoclonal</a:t>
            </a:r>
            <a:r>
              <a:rPr lang="en-US" sz="1600" dirty="0">
                <a:highlight>
                  <a:srgbClr val="FFFF00"/>
                </a:highlight>
              </a:rPr>
              <a:t> </a:t>
            </a:r>
            <a:r>
              <a:rPr lang="en-US" sz="1600" b="1" dirty="0">
                <a:solidFill>
                  <a:srgbClr val="C00000"/>
                </a:solidFill>
                <a:highlight>
                  <a:srgbClr val="FFFF00"/>
                </a:highlight>
              </a:rPr>
              <a:t>antibodies</a:t>
            </a:r>
            <a:r>
              <a:rPr lang="en-US" sz="1600" dirty="0"/>
              <a:t>, they are </a:t>
            </a:r>
            <a:r>
              <a:rPr lang="en-US" sz="1600" b="1" dirty="0">
                <a:solidFill>
                  <a:srgbClr val="C00000"/>
                </a:solidFill>
              </a:rPr>
              <a:t>always</a:t>
            </a:r>
            <a:r>
              <a:rPr lang="en-US" sz="1600" dirty="0"/>
              <a:t> </a:t>
            </a:r>
            <a:r>
              <a:rPr lang="en-US" sz="1600" b="1" dirty="0">
                <a:solidFill>
                  <a:srgbClr val="0000FF"/>
                </a:solidFill>
              </a:rPr>
              <a:t>required</a:t>
            </a:r>
            <a:r>
              <a:rPr lang="en-US" sz="1600" dirty="0"/>
              <a:t>, as it is </a:t>
            </a:r>
            <a:r>
              <a:rPr lang="en-US" sz="1600" b="1" dirty="0">
                <a:solidFill>
                  <a:srgbClr val="0000FF"/>
                </a:solidFill>
                <a:highlight>
                  <a:srgbClr val="FFFF00"/>
                </a:highlight>
              </a:rPr>
              <a:t>more</a:t>
            </a:r>
            <a:r>
              <a:rPr lang="en-US" sz="1600" dirty="0">
                <a:highlight>
                  <a:srgbClr val="FFFF00"/>
                </a:highlight>
              </a:rPr>
              <a:t> </a:t>
            </a:r>
            <a:r>
              <a:rPr lang="en-US" sz="1600" b="1" dirty="0">
                <a:solidFill>
                  <a:srgbClr val="0000FF"/>
                </a:solidFill>
                <a:highlight>
                  <a:srgbClr val="FFFF00"/>
                </a:highlight>
              </a:rPr>
              <a:t>difficult</a:t>
            </a:r>
            <a:r>
              <a:rPr lang="en-US" sz="1600" dirty="0">
                <a:highlight>
                  <a:srgbClr val="FFFF00"/>
                </a:highlight>
              </a:rPr>
              <a:t> to </a:t>
            </a:r>
            <a:r>
              <a:rPr lang="en-US" sz="1600" b="1" dirty="0">
                <a:solidFill>
                  <a:srgbClr val="0000FF"/>
                </a:solidFill>
                <a:highlight>
                  <a:srgbClr val="FFFF00"/>
                </a:highlight>
              </a:rPr>
              <a:t>predict</a:t>
            </a:r>
            <a:r>
              <a:rPr lang="en-US" sz="1600" dirty="0">
                <a:highlight>
                  <a:srgbClr val="FFFF00"/>
                </a:highlight>
              </a:rPr>
              <a:t> </a:t>
            </a:r>
          </a:p>
          <a:p>
            <a:pPr algn="just">
              <a:lnSpc>
                <a:spcPct val="120000"/>
              </a:lnSpc>
              <a:buFontTx/>
              <a:buChar char="-"/>
            </a:pPr>
            <a:r>
              <a:rPr lang="en-US" sz="1600" dirty="0"/>
              <a:t>the </a:t>
            </a:r>
            <a:r>
              <a:rPr lang="en-US" sz="1600" b="1" dirty="0">
                <a:solidFill>
                  <a:srgbClr val="0000FF"/>
                </a:solidFill>
              </a:rPr>
              <a:t>incidence</a:t>
            </a:r>
            <a:r>
              <a:rPr lang="en-US" sz="1600" dirty="0"/>
              <a:t> of unwanted immunogenicity, </a:t>
            </a:r>
          </a:p>
          <a:p>
            <a:pPr algn="just">
              <a:lnSpc>
                <a:spcPct val="120000"/>
              </a:lnSpc>
              <a:buFontTx/>
              <a:buChar char="-"/>
            </a:pPr>
            <a:r>
              <a:rPr lang="en-US" sz="1600" dirty="0"/>
              <a:t>the </a:t>
            </a:r>
            <a:r>
              <a:rPr lang="en-US" sz="1600" b="1" dirty="0">
                <a:solidFill>
                  <a:srgbClr val="0000FF"/>
                </a:solidFill>
              </a:rPr>
              <a:t>characteristics</a:t>
            </a:r>
            <a:r>
              <a:rPr lang="en-US" sz="1600" dirty="0"/>
              <a:t> of the immune </a:t>
            </a:r>
            <a:r>
              <a:rPr lang="en-US" sz="1600" b="1" dirty="0">
                <a:solidFill>
                  <a:srgbClr val="0000FF"/>
                </a:solidFill>
              </a:rPr>
              <a:t>response</a:t>
            </a:r>
            <a:r>
              <a:rPr lang="en-US" sz="1600" dirty="0"/>
              <a:t>, or </a:t>
            </a:r>
          </a:p>
          <a:p>
            <a:pPr algn="just">
              <a:lnSpc>
                <a:spcPct val="120000"/>
              </a:lnSpc>
              <a:buFontTx/>
              <a:buChar char="-"/>
            </a:pPr>
            <a:r>
              <a:rPr lang="en-US" sz="1600" dirty="0"/>
              <a:t>the clinical </a:t>
            </a:r>
            <a:r>
              <a:rPr lang="en-US" sz="1600" b="1" dirty="0">
                <a:solidFill>
                  <a:srgbClr val="0000FF"/>
                </a:solidFill>
              </a:rPr>
              <a:t>consequences</a:t>
            </a:r>
            <a:r>
              <a:rPr lang="en-US" sz="1600" dirty="0"/>
              <a:t>. </a:t>
            </a:r>
          </a:p>
          <a:p>
            <a:pPr marL="0" indent="0" algn="just">
              <a:lnSpc>
                <a:spcPct val="120000"/>
              </a:lnSpc>
              <a:buNone/>
            </a:pPr>
            <a:r>
              <a:rPr lang="en-US" sz="1600" dirty="0"/>
              <a:t>Such studies look both at </a:t>
            </a:r>
          </a:p>
          <a:p>
            <a:pPr algn="just">
              <a:lnSpc>
                <a:spcPct val="120000"/>
              </a:lnSpc>
              <a:buFontTx/>
              <a:buChar char="-"/>
            </a:pPr>
            <a:r>
              <a:rPr lang="en-US" sz="1600" b="1" dirty="0">
                <a:solidFill>
                  <a:srgbClr val="0000FF"/>
                </a:solidFill>
              </a:rPr>
              <a:t>short-term</a:t>
            </a:r>
            <a:r>
              <a:rPr lang="en-US" sz="1600" dirty="0"/>
              <a:t> immune </a:t>
            </a:r>
            <a:r>
              <a:rPr lang="en-US" sz="1600" b="1" dirty="0">
                <a:solidFill>
                  <a:srgbClr val="0000FF"/>
                </a:solidFill>
              </a:rPr>
              <a:t>responses</a:t>
            </a:r>
            <a:r>
              <a:rPr lang="en-US" sz="1600" dirty="0"/>
              <a:t> </a:t>
            </a:r>
          </a:p>
          <a:p>
            <a:pPr lvl="1" algn="just">
              <a:lnSpc>
                <a:spcPct val="120000"/>
              </a:lnSpc>
              <a:buFontTx/>
              <a:buChar char="-"/>
            </a:pPr>
            <a:r>
              <a:rPr lang="en-US" sz="1400" dirty="0"/>
              <a:t>(e.g., </a:t>
            </a:r>
            <a:r>
              <a:rPr lang="en-US" sz="1400" b="1" dirty="0">
                <a:solidFill>
                  <a:srgbClr val="0000FF"/>
                </a:solidFill>
              </a:rPr>
              <a:t>infusion-related</a:t>
            </a:r>
            <a:r>
              <a:rPr lang="en-US" sz="1400" dirty="0"/>
              <a:t> reactions), as well as </a:t>
            </a:r>
          </a:p>
          <a:p>
            <a:pPr algn="just">
              <a:lnSpc>
                <a:spcPct val="120000"/>
              </a:lnSpc>
              <a:buFontTx/>
              <a:buChar char="-"/>
            </a:pPr>
            <a:r>
              <a:rPr lang="en-US" sz="1600" b="1" dirty="0">
                <a:solidFill>
                  <a:srgbClr val="0000FF"/>
                </a:solidFill>
              </a:rPr>
              <a:t>long-term</a:t>
            </a:r>
            <a:r>
              <a:rPr lang="en-US" sz="1600" dirty="0"/>
              <a:t> </a:t>
            </a:r>
          </a:p>
          <a:p>
            <a:pPr lvl="1" algn="just">
              <a:lnSpc>
                <a:spcPct val="120000"/>
              </a:lnSpc>
              <a:buFontTx/>
              <a:buChar char="-"/>
            </a:pPr>
            <a:r>
              <a:rPr lang="en-US" sz="1400" dirty="0"/>
              <a:t>(e.g., </a:t>
            </a:r>
            <a:r>
              <a:rPr lang="en-US" sz="1400" b="1" dirty="0">
                <a:solidFill>
                  <a:srgbClr val="0000FF"/>
                </a:solidFill>
              </a:rPr>
              <a:t>delayed</a:t>
            </a:r>
            <a:r>
              <a:rPr lang="en-US" sz="1400" dirty="0"/>
              <a:t> </a:t>
            </a:r>
            <a:r>
              <a:rPr lang="en-US" sz="1400" b="1" dirty="0">
                <a:solidFill>
                  <a:srgbClr val="0000FF"/>
                </a:solidFill>
              </a:rPr>
              <a:t>responses</a:t>
            </a:r>
            <a:r>
              <a:rPr lang="en-US" sz="1400" dirty="0"/>
              <a:t> due to an evolving immune reaction).</a:t>
            </a:r>
          </a:p>
        </p:txBody>
      </p:sp>
      <p:sp>
        <p:nvSpPr>
          <p:cNvPr id="4" name="Footer Placeholder 3"/>
          <p:cNvSpPr>
            <a:spLocks noGrp="1"/>
          </p:cNvSpPr>
          <p:nvPr>
            <p:ph type="ftr" sz="quarter" idx="11"/>
          </p:nvPr>
        </p:nvSpPr>
        <p:spPr>
          <a:xfrm>
            <a:off x="8729134" y="6533620"/>
            <a:ext cx="4114800" cy="365125"/>
          </a:xfrm>
        </p:spPr>
        <p:txBody>
          <a:bodyPr/>
          <a:lstStyle/>
          <a:p>
            <a:r>
              <a:rPr lang="en-CA" dirty="0"/>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60</a:t>
            </a:fld>
            <a:endParaRPr lang="en-CA"/>
          </a:p>
        </p:txBody>
      </p:sp>
      <p:sp>
        <p:nvSpPr>
          <p:cNvPr id="7" name="Content Placeholder 2">
            <a:extLst>
              <a:ext uri="{FF2B5EF4-FFF2-40B4-BE49-F238E27FC236}">
                <a16:creationId xmlns:a16="http://schemas.microsoft.com/office/drawing/2014/main" id="{CABD2C23-C57A-1324-70A9-B36DEF7A6EFD}"/>
              </a:ext>
            </a:extLst>
          </p:cNvPr>
          <p:cNvSpPr txBox="1">
            <a:spLocks/>
          </p:cNvSpPr>
          <p:nvPr/>
        </p:nvSpPr>
        <p:spPr>
          <a:xfrm>
            <a:off x="6341534" y="1825625"/>
            <a:ext cx="5257800" cy="466725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r>
              <a:rPr lang="en-US" sz="2000" b="1" dirty="0">
                <a:solidFill>
                  <a:srgbClr val="C00000"/>
                </a:solidFill>
                <a:highlight>
                  <a:srgbClr val="FFFF00"/>
                </a:highlight>
              </a:rPr>
              <a:t>Immunogenicity</a:t>
            </a:r>
            <a:r>
              <a:rPr lang="en-US" sz="2000" dirty="0">
                <a:solidFill>
                  <a:srgbClr val="C00000"/>
                </a:solidFill>
                <a:highlight>
                  <a:srgbClr val="FFFF00"/>
                </a:highlight>
              </a:rPr>
              <a:t> </a:t>
            </a:r>
            <a:r>
              <a:rPr lang="en-US" sz="2000" b="1" dirty="0">
                <a:solidFill>
                  <a:srgbClr val="C00000"/>
                </a:solidFill>
                <a:highlight>
                  <a:srgbClr val="FFFF00"/>
                </a:highlight>
              </a:rPr>
              <a:t>data</a:t>
            </a:r>
            <a:r>
              <a:rPr lang="en-US" sz="2000" dirty="0">
                <a:solidFill>
                  <a:srgbClr val="C00000"/>
                </a:solidFill>
                <a:highlight>
                  <a:srgbClr val="FFFF00"/>
                </a:highlight>
              </a:rPr>
              <a:t> </a:t>
            </a:r>
            <a:r>
              <a:rPr lang="en-US" sz="2000" dirty="0">
                <a:highlight>
                  <a:srgbClr val="FFFF00"/>
                </a:highlight>
              </a:rPr>
              <a:t>required for approval include</a:t>
            </a:r>
          </a:p>
          <a:p>
            <a:pPr algn="just">
              <a:lnSpc>
                <a:spcPct val="120000"/>
              </a:lnSpc>
              <a:buFontTx/>
              <a:buChar char="-"/>
            </a:pPr>
            <a:r>
              <a:rPr lang="en-US" sz="2000" b="1" dirty="0">
                <a:solidFill>
                  <a:srgbClr val="0000FF"/>
                </a:solidFill>
              </a:rPr>
              <a:t>Incidence</a:t>
            </a:r>
            <a:r>
              <a:rPr lang="en-US" sz="2000" dirty="0"/>
              <a:t>, </a:t>
            </a:r>
            <a:r>
              <a:rPr lang="en-US" sz="2000" b="1" dirty="0">
                <a:solidFill>
                  <a:srgbClr val="0000FF"/>
                </a:solidFill>
              </a:rPr>
              <a:t>titer</a:t>
            </a:r>
            <a:r>
              <a:rPr lang="en-US" sz="2000" dirty="0"/>
              <a:t>, and </a:t>
            </a:r>
            <a:r>
              <a:rPr lang="en-US" sz="2000" b="1" dirty="0">
                <a:solidFill>
                  <a:srgbClr val="0000FF"/>
                </a:solidFill>
              </a:rPr>
              <a:t>persistence</a:t>
            </a:r>
            <a:r>
              <a:rPr lang="en-US" sz="2000" dirty="0"/>
              <a:t> of </a:t>
            </a:r>
            <a:r>
              <a:rPr lang="en-US" sz="2000" b="1" dirty="0">
                <a:solidFill>
                  <a:srgbClr val="0000FF"/>
                </a:solidFill>
              </a:rPr>
              <a:t>antibodies</a:t>
            </a:r>
            <a:r>
              <a:rPr lang="en-US" sz="2000" dirty="0"/>
              <a:t> against the biological medicine (</a:t>
            </a:r>
            <a:r>
              <a:rPr lang="en-US" sz="2000" b="1" dirty="0">
                <a:solidFill>
                  <a:srgbClr val="C00000"/>
                </a:solidFill>
              </a:rPr>
              <a:t>ADAs</a:t>
            </a:r>
            <a:r>
              <a:rPr lang="en-US" sz="2000" dirty="0"/>
              <a:t>), </a:t>
            </a:r>
          </a:p>
          <a:p>
            <a:pPr algn="just">
              <a:lnSpc>
                <a:spcPct val="120000"/>
              </a:lnSpc>
              <a:buFontTx/>
              <a:buChar char="-"/>
            </a:pPr>
            <a:r>
              <a:rPr lang="en-US" sz="2000" b="1" dirty="0">
                <a:solidFill>
                  <a:srgbClr val="0000FF"/>
                </a:solidFill>
              </a:rPr>
              <a:t>Neutralization</a:t>
            </a:r>
            <a:r>
              <a:rPr lang="en-US" sz="2000" dirty="0"/>
              <a:t> assays </a:t>
            </a:r>
          </a:p>
          <a:p>
            <a:pPr lvl="1" algn="just">
              <a:lnSpc>
                <a:spcPct val="120000"/>
              </a:lnSpc>
              <a:buFontTx/>
              <a:buChar char="-"/>
            </a:pPr>
            <a:r>
              <a:rPr lang="en-US" sz="1600" dirty="0"/>
              <a:t>(because neutralizing antibodies may </a:t>
            </a:r>
            <a:r>
              <a:rPr lang="en-US" sz="1600" b="1" dirty="0">
                <a:solidFill>
                  <a:srgbClr val="0000FF"/>
                </a:solidFill>
              </a:rPr>
              <a:t>reduce</a:t>
            </a:r>
            <a:r>
              <a:rPr lang="en-US" sz="1600" dirty="0"/>
              <a:t> the </a:t>
            </a:r>
            <a:r>
              <a:rPr lang="en-US" sz="1600" b="1" dirty="0">
                <a:solidFill>
                  <a:srgbClr val="0000FF"/>
                </a:solidFill>
              </a:rPr>
              <a:t>effect</a:t>
            </a:r>
            <a:r>
              <a:rPr lang="en-US" sz="1600" dirty="0"/>
              <a:t> of the medicine), </a:t>
            </a:r>
          </a:p>
          <a:p>
            <a:pPr algn="just">
              <a:lnSpc>
                <a:spcPct val="120000"/>
              </a:lnSpc>
              <a:buFontTx/>
              <a:buChar char="-"/>
            </a:pPr>
            <a:r>
              <a:rPr lang="en-US" sz="2000" dirty="0"/>
              <a:t>Assessment of the </a:t>
            </a:r>
            <a:r>
              <a:rPr lang="en-US" sz="2000" b="1" dirty="0">
                <a:solidFill>
                  <a:srgbClr val="0000FF"/>
                </a:solidFill>
              </a:rPr>
              <a:t>clinical</a:t>
            </a:r>
            <a:r>
              <a:rPr lang="en-US" sz="2000" dirty="0"/>
              <a:t> </a:t>
            </a:r>
            <a:r>
              <a:rPr lang="en-US" sz="2000" b="1" dirty="0">
                <a:solidFill>
                  <a:srgbClr val="0000FF"/>
                </a:solidFill>
              </a:rPr>
              <a:t>impact</a:t>
            </a:r>
            <a:r>
              <a:rPr lang="en-US" sz="2000" dirty="0"/>
              <a:t>, and </a:t>
            </a:r>
          </a:p>
          <a:p>
            <a:pPr algn="just">
              <a:lnSpc>
                <a:spcPct val="120000"/>
              </a:lnSpc>
              <a:buFontTx/>
              <a:buChar char="-"/>
            </a:pPr>
            <a:r>
              <a:rPr lang="en-US" sz="2000" b="1" dirty="0">
                <a:solidFill>
                  <a:srgbClr val="0000FF"/>
                </a:solidFill>
              </a:rPr>
              <a:t>Measures</a:t>
            </a:r>
            <a:r>
              <a:rPr lang="en-US" sz="2000" dirty="0"/>
              <a:t> to </a:t>
            </a:r>
            <a:r>
              <a:rPr lang="en-US" sz="2000" b="1" dirty="0">
                <a:solidFill>
                  <a:srgbClr val="0000FF"/>
                </a:solidFill>
              </a:rPr>
              <a:t>manage</a:t>
            </a:r>
            <a:r>
              <a:rPr lang="en-US" sz="2000" dirty="0"/>
              <a:t> the potential </a:t>
            </a:r>
            <a:r>
              <a:rPr lang="en-US" sz="2000" b="1" dirty="0">
                <a:solidFill>
                  <a:srgbClr val="0000FF"/>
                </a:solidFill>
              </a:rPr>
              <a:t>risk</a:t>
            </a:r>
            <a:r>
              <a:rPr lang="en-US" sz="2000" dirty="0"/>
              <a:t> of </a:t>
            </a:r>
            <a:r>
              <a:rPr lang="en-US" sz="2000" b="1" dirty="0">
                <a:solidFill>
                  <a:srgbClr val="0000FF"/>
                </a:solidFill>
              </a:rPr>
              <a:t>immunogenicity</a:t>
            </a:r>
            <a:r>
              <a:rPr lang="en-US" sz="2000" dirty="0"/>
              <a:t> </a:t>
            </a:r>
          </a:p>
          <a:p>
            <a:pPr lvl="1" algn="just">
              <a:lnSpc>
                <a:spcPct val="120000"/>
              </a:lnSpc>
              <a:buFontTx/>
              <a:buChar char="-"/>
            </a:pPr>
            <a:r>
              <a:rPr lang="en-US" sz="1600" dirty="0"/>
              <a:t>(e.g., special </a:t>
            </a:r>
            <a:r>
              <a:rPr lang="en-US" sz="1600" b="1" dirty="0">
                <a:solidFill>
                  <a:srgbClr val="0000FF"/>
                </a:solidFill>
              </a:rPr>
              <a:t>monitoring</a:t>
            </a:r>
            <a:r>
              <a:rPr lang="en-US" sz="1600" dirty="0"/>
              <a:t> of immune-mediated adverse reactions or use of </a:t>
            </a:r>
            <a:r>
              <a:rPr lang="en-US" sz="1600" b="1" dirty="0">
                <a:solidFill>
                  <a:srgbClr val="0000FF"/>
                </a:solidFill>
              </a:rPr>
              <a:t>concomitant</a:t>
            </a:r>
            <a:r>
              <a:rPr lang="en-US" sz="1600" dirty="0"/>
              <a:t> </a:t>
            </a:r>
            <a:r>
              <a:rPr lang="en-US" sz="1600" b="1" dirty="0">
                <a:solidFill>
                  <a:srgbClr val="0000FF"/>
                </a:solidFill>
              </a:rPr>
              <a:t>medication</a:t>
            </a:r>
            <a:r>
              <a:rPr lang="en-US" sz="1600" dirty="0"/>
              <a:t> to mitigate infusion reactions).</a:t>
            </a:r>
            <a:endParaRPr lang="en-CA" sz="1600" dirty="0"/>
          </a:p>
        </p:txBody>
      </p:sp>
    </p:spTree>
    <p:extLst>
      <p:ext uri="{BB962C8B-B14F-4D97-AF65-F5344CB8AC3E}">
        <p14:creationId xmlns:p14="http://schemas.microsoft.com/office/powerpoint/2010/main" val="7801531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Immunogenicity</a:t>
            </a:r>
            <a:r>
              <a:rPr lang="en-US" dirty="0"/>
              <a:t> </a:t>
            </a:r>
            <a:r>
              <a:rPr lang="en-US" b="1" dirty="0">
                <a:solidFill>
                  <a:srgbClr val="C00000"/>
                </a:solidFill>
              </a:rPr>
              <a:t>data</a:t>
            </a:r>
            <a:r>
              <a:rPr lang="en-US" dirty="0"/>
              <a:t> needed for </a:t>
            </a:r>
            <a:r>
              <a:rPr lang="en-US" b="1" dirty="0">
                <a:solidFill>
                  <a:srgbClr val="00B050"/>
                </a:solidFill>
              </a:rPr>
              <a:t>approval</a:t>
            </a:r>
            <a:r>
              <a:rPr lang="en-US" dirty="0"/>
              <a:t> of a </a:t>
            </a:r>
            <a:r>
              <a:rPr lang="en-US" b="1" dirty="0">
                <a:solidFill>
                  <a:srgbClr val="00B050"/>
                </a:solidFill>
              </a:rPr>
              <a:t>biosimilar</a:t>
            </a:r>
            <a:endParaRPr lang="en-CA" dirty="0"/>
          </a:p>
        </p:txBody>
      </p:sp>
      <p:sp>
        <p:nvSpPr>
          <p:cNvPr id="3" name="Content Placeholder 2"/>
          <p:cNvSpPr>
            <a:spLocks noGrp="1"/>
          </p:cNvSpPr>
          <p:nvPr>
            <p:ph idx="1"/>
          </p:nvPr>
        </p:nvSpPr>
        <p:spPr>
          <a:xfrm>
            <a:off x="838200" y="1681686"/>
            <a:ext cx="10515600" cy="4812242"/>
          </a:xfrm>
        </p:spPr>
        <p:txBody>
          <a:bodyPr>
            <a:noAutofit/>
          </a:bodyPr>
          <a:lstStyle/>
          <a:p>
            <a:pPr marL="0" indent="0" algn="just">
              <a:lnSpc>
                <a:spcPct val="100000"/>
              </a:lnSpc>
              <a:buNone/>
            </a:pPr>
            <a:r>
              <a:rPr lang="en-US" sz="2400" dirty="0"/>
              <a:t>In general, </a:t>
            </a:r>
            <a:r>
              <a:rPr lang="en-US" sz="2400" dirty="0">
                <a:highlight>
                  <a:srgbClr val="FFFF00"/>
                </a:highlight>
              </a:rPr>
              <a:t>the </a:t>
            </a:r>
            <a:r>
              <a:rPr lang="en-US" sz="2400" b="1" dirty="0">
                <a:solidFill>
                  <a:srgbClr val="C00000"/>
                </a:solidFill>
                <a:highlight>
                  <a:srgbClr val="FFFF00"/>
                </a:highlight>
              </a:rPr>
              <a:t>amount</a:t>
            </a:r>
            <a:r>
              <a:rPr lang="en-US" sz="2400" dirty="0">
                <a:highlight>
                  <a:srgbClr val="FFFF00"/>
                </a:highlight>
              </a:rPr>
              <a:t> and </a:t>
            </a:r>
            <a:r>
              <a:rPr lang="en-US" sz="2400" b="1" dirty="0">
                <a:solidFill>
                  <a:srgbClr val="C00000"/>
                </a:solidFill>
                <a:highlight>
                  <a:srgbClr val="FFFF00"/>
                </a:highlight>
              </a:rPr>
              <a:t>type</a:t>
            </a:r>
            <a:r>
              <a:rPr lang="en-US" sz="2400" dirty="0">
                <a:highlight>
                  <a:srgbClr val="FFFF00"/>
                </a:highlight>
              </a:rPr>
              <a:t> of </a:t>
            </a:r>
            <a:r>
              <a:rPr lang="en-US" sz="2400" b="1" dirty="0">
                <a:solidFill>
                  <a:srgbClr val="00B050"/>
                </a:solidFill>
                <a:highlight>
                  <a:srgbClr val="FFFF00"/>
                </a:highlight>
              </a:rPr>
              <a:t>data</a:t>
            </a:r>
            <a:r>
              <a:rPr lang="en-US" sz="2400" dirty="0">
                <a:highlight>
                  <a:srgbClr val="FFFF00"/>
                </a:highlight>
              </a:rPr>
              <a:t> </a:t>
            </a:r>
            <a:r>
              <a:rPr lang="en-US" sz="2400" dirty="0"/>
              <a:t>will depend on </a:t>
            </a:r>
            <a:r>
              <a:rPr lang="en-US" sz="2400" b="1" dirty="0">
                <a:solidFill>
                  <a:srgbClr val="00B050"/>
                </a:solidFill>
              </a:rPr>
              <a:t>several</a:t>
            </a:r>
            <a:r>
              <a:rPr lang="en-US" sz="2400" dirty="0"/>
              <a:t> </a:t>
            </a:r>
            <a:r>
              <a:rPr lang="en-US" sz="2400" b="1" dirty="0">
                <a:solidFill>
                  <a:srgbClr val="00B050"/>
                </a:solidFill>
              </a:rPr>
              <a:t>factors</a:t>
            </a:r>
            <a:r>
              <a:rPr lang="en-US" sz="2400" dirty="0"/>
              <a:t>, including:</a:t>
            </a:r>
          </a:p>
          <a:p>
            <a:pPr marL="0" indent="0" algn="just">
              <a:lnSpc>
                <a:spcPct val="100000"/>
              </a:lnSpc>
              <a:buNone/>
            </a:pPr>
            <a:r>
              <a:rPr lang="en-US" sz="2400" dirty="0"/>
              <a:t>- The </a:t>
            </a:r>
            <a:r>
              <a:rPr lang="en-US" sz="2400" b="1" dirty="0">
                <a:solidFill>
                  <a:srgbClr val="00B050"/>
                </a:solidFill>
              </a:rPr>
              <a:t>type</a:t>
            </a:r>
            <a:r>
              <a:rPr lang="en-US" sz="2400" dirty="0"/>
              <a:t> of biological </a:t>
            </a:r>
            <a:r>
              <a:rPr lang="en-US" sz="2400" b="1" dirty="0">
                <a:solidFill>
                  <a:srgbClr val="00B050"/>
                </a:solidFill>
              </a:rPr>
              <a:t>medicine</a:t>
            </a:r>
            <a:r>
              <a:rPr lang="en-US" sz="2400" dirty="0"/>
              <a:t> and its </a:t>
            </a:r>
            <a:r>
              <a:rPr lang="en-US" sz="2400" b="1" dirty="0">
                <a:solidFill>
                  <a:srgbClr val="00B050"/>
                </a:solidFill>
              </a:rPr>
              <a:t>intended</a:t>
            </a:r>
            <a:r>
              <a:rPr lang="en-US" sz="2400" dirty="0"/>
              <a:t> </a:t>
            </a:r>
            <a:r>
              <a:rPr lang="en-US" sz="2400" b="1" dirty="0">
                <a:solidFill>
                  <a:srgbClr val="00B050"/>
                </a:solidFill>
              </a:rPr>
              <a:t>use</a:t>
            </a:r>
          </a:p>
          <a:p>
            <a:pPr marL="0" indent="0" algn="just">
              <a:lnSpc>
                <a:spcPct val="100000"/>
              </a:lnSpc>
              <a:buNone/>
            </a:pPr>
            <a:r>
              <a:rPr lang="en-US" sz="2400" dirty="0"/>
              <a:t>- Product </a:t>
            </a:r>
            <a:r>
              <a:rPr lang="en-US" sz="2400" b="1" dirty="0">
                <a:solidFill>
                  <a:srgbClr val="00B050"/>
                </a:solidFill>
              </a:rPr>
              <a:t>characteristics</a:t>
            </a:r>
            <a:r>
              <a:rPr lang="en-US" sz="2400" dirty="0"/>
              <a:t>: </a:t>
            </a:r>
          </a:p>
          <a:p>
            <a:pPr lvl="1" algn="just">
              <a:lnSpc>
                <a:spcPct val="100000"/>
              </a:lnSpc>
            </a:pPr>
            <a:r>
              <a:rPr lang="en-US" sz="1800" dirty="0"/>
              <a:t>the great majority of immunogenicity </a:t>
            </a:r>
            <a:r>
              <a:rPr lang="en-US" sz="1800" b="1" dirty="0">
                <a:solidFill>
                  <a:srgbClr val="00B050"/>
                </a:solidFill>
              </a:rPr>
              <a:t>studies</a:t>
            </a:r>
            <a:r>
              <a:rPr lang="en-US" sz="1800" dirty="0"/>
              <a:t> focus on </a:t>
            </a:r>
            <a:r>
              <a:rPr lang="en-US" sz="1800" b="1" dirty="0">
                <a:solidFill>
                  <a:srgbClr val="00B050"/>
                </a:solidFill>
              </a:rPr>
              <a:t>how</a:t>
            </a:r>
            <a:r>
              <a:rPr lang="en-US" sz="1800" dirty="0"/>
              <a:t> </a:t>
            </a:r>
            <a:r>
              <a:rPr lang="en-US" sz="1800" b="1" dirty="0">
                <a:solidFill>
                  <a:srgbClr val="00B050"/>
                </a:solidFill>
              </a:rPr>
              <a:t>differences</a:t>
            </a:r>
            <a:r>
              <a:rPr lang="en-US" sz="1800" dirty="0"/>
              <a:t> at the </a:t>
            </a:r>
            <a:r>
              <a:rPr lang="en-US" sz="1800" b="1" dirty="0">
                <a:solidFill>
                  <a:srgbClr val="00B050"/>
                </a:solidFill>
              </a:rPr>
              <a:t>product</a:t>
            </a:r>
            <a:r>
              <a:rPr lang="en-US" sz="1800" dirty="0"/>
              <a:t> </a:t>
            </a:r>
            <a:r>
              <a:rPr lang="en-US" sz="1800" b="1" dirty="0">
                <a:solidFill>
                  <a:srgbClr val="00B050"/>
                </a:solidFill>
              </a:rPr>
              <a:t>level</a:t>
            </a:r>
            <a:r>
              <a:rPr lang="en-US" sz="1800" dirty="0"/>
              <a:t> may </a:t>
            </a:r>
            <a:r>
              <a:rPr lang="en-US" sz="1800" b="1" dirty="0">
                <a:solidFill>
                  <a:srgbClr val="C00000"/>
                </a:solidFill>
              </a:rPr>
              <a:t>affect</a:t>
            </a:r>
            <a:r>
              <a:rPr lang="en-US" sz="1800" dirty="0"/>
              <a:t> an </a:t>
            </a:r>
            <a:r>
              <a:rPr lang="en-US" sz="1800" b="1" dirty="0">
                <a:solidFill>
                  <a:srgbClr val="00B050"/>
                </a:solidFill>
              </a:rPr>
              <a:t>immune</a:t>
            </a:r>
            <a:r>
              <a:rPr lang="en-US" sz="1800" dirty="0"/>
              <a:t> </a:t>
            </a:r>
            <a:r>
              <a:rPr lang="en-US" sz="1800" b="1" dirty="0">
                <a:solidFill>
                  <a:srgbClr val="00B050"/>
                </a:solidFill>
              </a:rPr>
              <a:t>response</a:t>
            </a:r>
            <a:r>
              <a:rPr lang="en-US" sz="1800" dirty="0"/>
              <a:t>. These include studying </a:t>
            </a:r>
            <a:r>
              <a:rPr lang="en-US" sz="1800" b="1" dirty="0">
                <a:solidFill>
                  <a:srgbClr val="00B050"/>
                </a:solidFill>
                <a:highlight>
                  <a:srgbClr val="FFFF00"/>
                </a:highlight>
              </a:rPr>
              <a:t>changes</a:t>
            </a:r>
            <a:r>
              <a:rPr lang="en-US" sz="1800" dirty="0">
                <a:highlight>
                  <a:srgbClr val="FFFF00"/>
                </a:highlight>
              </a:rPr>
              <a:t> to the </a:t>
            </a:r>
            <a:r>
              <a:rPr lang="en-US" sz="1800" b="1" dirty="0">
                <a:solidFill>
                  <a:srgbClr val="00B050"/>
                </a:solidFill>
                <a:highlight>
                  <a:srgbClr val="FFFF00"/>
                </a:highlight>
              </a:rPr>
              <a:t>structure</a:t>
            </a:r>
            <a:r>
              <a:rPr lang="en-US" sz="1800" dirty="0">
                <a:highlight>
                  <a:srgbClr val="FFFF00"/>
                </a:highlight>
              </a:rPr>
              <a:t> </a:t>
            </a:r>
            <a:r>
              <a:rPr lang="en-US" sz="1800" dirty="0"/>
              <a:t>or minor variability in the protein (</a:t>
            </a:r>
            <a:r>
              <a:rPr lang="en-US" sz="1800" b="1" dirty="0">
                <a:solidFill>
                  <a:srgbClr val="00B050"/>
                </a:solidFill>
                <a:highlight>
                  <a:srgbClr val="FFFF00"/>
                </a:highlight>
              </a:rPr>
              <a:t>microheterogeneity</a:t>
            </a:r>
            <a:r>
              <a:rPr lang="en-US" sz="1800" dirty="0"/>
              <a:t>), or </a:t>
            </a:r>
            <a:r>
              <a:rPr lang="en-US" sz="1800" b="1" dirty="0">
                <a:solidFill>
                  <a:srgbClr val="00B050"/>
                </a:solidFill>
              </a:rPr>
              <a:t>how</a:t>
            </a:r>
            <a:r>
              <a:rPr lang="en-US" sz="1800" dirty="0"/>
              <a:t> protein </a:t>
            </a:r>
            <a:r>
              <a:rPr lang="en-US" sz="1800" b="1" dirty="0">
                <a:solidFill>
                  <a:srgbClr val="00B050"/>
                </a:solidFill>
                <a:highlight>
                  <a:srgbClr val="FFFF00"/>
                </a:highlight>
              </a:rPr>
              <a:t>aggregation</a:t>
            </a:r>
            <a:r>
              <a:rPr lang="en-US" sz="1800" dirty="0"/>
              <a:t> could </a:t>
            </a:r>
            <a:r>
              <a:rPr lang="en-US" sz="1800" b="1" dirty="0">
                <a:solidFill>
                  <a:srgbClr val="00B050"/>
                </a:solidFill>
              </a:rPr>
              <a:t>occur</a:t>
            </a:r>
            <a:r>
              <a:rPr lang="en-US" sz="1800" dirty="0"/>
              <a:t> due to </a:t>
            </a:r>
            <a:r>
              <a:rPr lang="en-US" sz="1800" b="1" dirty="0">
                <a:solidFill>
                  <a:srgbClr val="00B050"/>
                </a:solidFill>
              </a:rPr>
              <a:t>components</a:t>
            </a:r>
            <a:r>
              <a:rPr lang="en-US" sz="1800" dirty="0"/>
              <a:t> </a:t>
            </a:r>
            <a:r>
              <a:rPr lang="en-US" sz="1800" b="1" dirty="0">
                <a:solidFill>
                  <a:srgbClr val="00B050"/>
                </a:solidFill>
              </a:rPr>
              <a:t>derived</a:t>
            </a:r>
            <a:r>
              <a:rPr lang="en-US" sz="1800" dirty="0"/>
              <a:t> from the </a:t>
            </a:r>
            <a:r>
              <a:rPr lang="en-US" sz="1800" b="1" dirty="0">
                <a:solidFill>
                  <a:srgbClr val="00B050"/>
                </a:solidFill>
              </a:rPr>
              <a:t>formulation</a:t>
            </a:r>
            <a:r>
              <a:rPr lang="en-US" sz="1800" dirty="0"/>
              <a:t> or </a:t>
            </a:r>
            <a:r>
              <a:rPr lang="en-US" sz="1800" b="1" dirty="0">
                <a:solidFill>
                  <a:srgbClr val="00B050"/>
                </a:solidFill>
              </a:rPr>
              <a:t>packaging</a:t>
            </a:r>
            <a:r>
              <a:rPr lang="en-US" sz="1800" dirty="0"/>
              <a:t>.</a:t>
            </a:r>
          </a:p>
          <a:p>
            <a:pPr marL="0" indent="0" algn="just">
              <a:lnSpc>
                <a:spcPct val="100000"/>
              </a:lnSpc>
              <a:buNone/>
            </a:pPr>
            <a:r>
              <a:rPr lang="en-US" sz="2400" b="1" dirty="0">
                <a:solidFill>
                  <a:srgbClr val="C00000"/>
                </a:solidFill>
              </a:rPr>
              <a:t>- Previous</a:t>
            </a:r>
            <a:r>
              <a:rPr lang="en-US" sz="2400" dirty="0"/>
              <a:t> </a:t>
            </a:r>
            <a:r>
              <a:rPr lang="en-US" sz="2400" b="1" dirty="0">
                <a:solidFill>
                  <a:srgbClr val="00B050"/>
                </a:solidFill>
              </a:rPr>
              <a:t>knowledge</a:t>
            </a:r>
            <a:r>
              <a:rPr lang="en-US" sz="2400" dirty="0"/>
              <a:t> of </a:t>
            </a:r>
            <a:r>
              <a:rPr lang="en-US" sz="2400" b="1" dirty="0">
                <a:solidFill>
                  <a:srgbClr val="00B050"/>
                </a:solidFill>
              </a:rPr>
              <a:t>immunogenicity</a:t>
            </a:r>
            <a:r>
              <a:rPr lang="en-US" sz="2400" dirty="0"/>
              <a:t>: </a:t>
            </a:r>
          </a:p>
          <a:p>
            <a:pPr lvl="1" algn="just">
              <a:lnSpc>
                <a:spcPct val="100000"/>
              </a:lnSpc>
            </a:pPr>
            <a:r>
              <a:rPr lang="en-US" sz="1800" dirty="0"/>
              <a:t>for biological medicines with a </a:t>
            </a:r>
            <a:r>
              <a:rPr lang="en-US" sz="1800" b="1" dirty="0">
                <a:solidFill>
                  <a:srgbClr val="00B050"/>
                </a:solidFill>
                <a:highlight>
                  <a:srgbClr val="FFFF00"/>
                </a:highlight>
              </a:rPr>
              <a:t>low</a:t>
            </a:r>
            <a:r>
              <a:rPr lang="en-US" sz="1800" dirty="0">
                <a:highlight>
                  <a:srgbClr val="FFFF00"/>
                </a:highlight>
              </a:rPr>
              <a:t> </a:t>
            </a:r>
            <a:r>
              <a:rPr lang="en-US" sz="1800" b="1" dirty="0">
                <a:solidFill>
                  <a:srgbClr val="00B050"/>
                </a:solidFill>
                <a:highlight>
                  <a:srgbClr val="FFFF00"/>
                </a:highlight>
              </a:rPr>
              <a:t>immunogenicity</a:t>
            </a:r>
            <a:r>
              <a:rPr lang="en-US" sz="1800" dirty="0">
                <a:highlight>
                  <a:srgbClr val="FFFF00"/>
                </a:highlight>
              </a:rPr>
              <a:t> </a:t>
            </a:r>
            <a:r>
              <a:rPr lang="en-US" sz="1800" b="1" dirty="0">
                <a:solidFill>
                  <a:srgbClr val="C00000"/>
                </a:solidFill>
                <a:highlight>
                  <a:srgbClr val="FFFF00"/>
                </a:highlight>
              </a:rPr>
              <a:t>profile</a:t>
            </a:r>
            <a:r>
              <a:rPr lang="en-US" sz="1800" dirty="0">
                <a:highlight>
                  <a:srgbClr val="FFFF00"/>
                </a:highlight>
              </a:rPr>
              <a:t> </a:t>
            </a:r>
            <a:r>
              <a:rPr lang="en-US" sz="1800" dirty="0"/>
              <a:t>(e.g., </a:t>
            </a:r>
            <a:r>
              <a:rPr lang="en-US" sz="1800" b="1" dirty="0">
                <a:solidFill>
                  <a:srgbClr val="00B050"/>
                </a:solidFill>
              </a:rPr>
              <a:t>filgrastim</a:t>
            </a:r>
            <a:r>
              <a:rPr lang="en-US" sz="1800" dirty="0"/>
              <a:t>), patients are usually tested for antibodies frequently at the </a:t>
            </a:r>
            <a:r>
              <a:rPr lang="en-US" sz="1800" b="1" dirty="0">
                <a:solidFill>
                  <a:srgbClr val="00B050"/>
                </a:solidFill>
                <a:highlight>
                  <a:srgbClr val="FFFF00"/>
                </a:highlight>
              </a:rPr>
              <a:t>beginning</a:t>
            </a:r>
            <a:r>
              <a:rPr lang="en-US" sz="1800" dirty="0"/>
              <a:t> and at the </a:t>
            </a:r>
            <a:r>
              <a:rPr lang="en-US" sz="1800" b="1" dirty="0">
                <a:solidFill>
                  <a:srgbClr val="00B050"/>
                </a:solidFill>
                <a:highlight>
                  <a:srgbClr val="FFFF00"/>
                </a:highlight>
              </a:rPr>
              <a:t>end</a:t>
            </a:r>
            <a:r>
              <a:rPr lang="en-US" sz="1800" dirty="0"/>
              <a:t> of the clinical </a:t>
            </a:r>
            <a:r>
              <a:rPr lang="en-US" sz="1800" b="1" dirty="0">
                <a:solidFill>
                  <a:srgbClr val="00B050"/>
                </a:solidFill>
              </a:rPr>
              <a:t>study</a:t>
            </a:r>
            <a:r>
              <a:rPr lang="en-US" sz="1800" dirty="0"/>
              <a:t> with a </a:t>
            </a:r>
            <a:r>
              <a:rPr lang="en-US" sz="1800" b="1" dirty="0">
                <a:solidFill>
                  <a:srgbClr val="00B050"/>
                </a:solidFill>
                <a:highlight>
                  <a:srgbClr val="FFFF00"/>
                </a:highlight>
              </a:rPr>
              <a:t>shorter</a:t>
            </a:r>
            <a:r>
              <a:rPr lang="en-US" sz="1800" dirty="0">
                <a:highlight>
                  <a:srgbClr val="FFFF00"/>
                </a:highlight>
              </a:rPr>
              <a:t> </a:t>
            </a:r>
            <a:r>
              <a:rPr lang="en-US" sz="1800" b="1" dirty="0">
                <a:solidFill>
                  <a:srgbClr val="00B050"/>
                </a:solidFill>
                <a:highlight>
                  <a:srgbClr val="FFFF00"/>
                </a:highlight>
              </a:rPr>
              <a:t>follow-up</a:t>
            </a:r>
            <a:r>
              <a:rPr lang="en-US" sz="1800" dirty="0">
                <a:highlight>
                  <a:srgbClr val="FFFF00"/>
                </a:highlight>
              </a:rPr>
              <a:t> </a:t>
            </a:r>
            <a:r>
              <a:rPr lang="en-US" sz="1800" dirty="0"/>
              <a:t>period and </a:t>
            </a:r>
            <a:r>
              <a:rPr lang="en-US" sz="1800" b="1" dirty="0">
                <a:solidFill>
                  <a:srgbClr val="C00000"/>
                </a:solidFill>
                <a:highlight>
                  <a:srgbClr val="FFFF00"/>
                </a:highlight>
              </a:rPr>
              <a:t>routine</a:t>
            </a:r>
            <a:r>
              <a:rPr lang="en-US" sz="1800" dirty="0">
                <a:highlight>
                  <a:srgbClr val="FFFF00"/>
                </a:highlight>
              </a:rPr>
              <a:t> </a:t>
            </a:r>
            <a:r>
              <a:rPr lang="en-US" sz="1800" b="1" dirty="0">
                <a:solidFill>
                  <a:srgbClr val="00B050"/>
                </a:solidFill>
                <a:highlight>
                  <a:srgbClr val="FFFF00"/>
                </a:highlight>
              </a:rPr>
              <a:t>pharmacovigilance</a:t>
            </a:r>
            <a:r>
              <a:rPr lang="en-US" sz="1800" dirty="0">
                <a:highlight>
                  <a:srgbClr val="FFFF00"/>
                </a:highlight>
              </a:rPr>
              <a:t> </a:t>
            </a:r>
            <a:r>
              <a:rPr lang="en-US" sz="1800" b="1" dirty="0">
                <a:solidFill>
                  <a:srgbClr val="00B050"/>
                </a:solidFill>
                <a:highlight>
                  <a:srgbClr val="FFFF00"/>
                </a:highlight>
              </a:rPr>
              <a:t>measures</a:t>
            </a:r>
            <a:r>
              <a:rPr lang="en-US" sz="1800" dirty="0">
                <a:highlight>
                  <a:srgbClr val="FFFF00"/>
                </a:highlight>
              </a:rPr>
              <a:t> </a:t>
            </a:r>
            <a:r>
              <a:rPr lang="en-US" sz="1800" dirty="0"/>
              <a:t>to manage any potential risk. In cases where clinically </a:t>
            </a:r>
            <a:r>
              <a:rPr lang="en-US" sz="1800" dirty="0">
                <a:highlight>
                  <a:srgbClr val="FFFF00"/>
                </a:highlight>
              </a:rPr>
              <a:t>relevant immunogenic </a:t>
            </a:r>
            <a:r>
              <a:rPr lang="en-US" sz="1800" b="1" dirty="0">
                <a:solidFill>
                  <a:srgbClr val="00B050"/>
                </a:solidFill>
                <a:highlight>
                  <a:srgbClr val="FFFF00"/>
                </a:highlight>
              </a:rPr>
              <a:t>responses</a:t>
            </a:r>
            <a:r>
              <a:rPr lang="en-US" sz="1800" dirty="0">
                <a:highlight>
                  <a:srgbClr val="FFFF00"/>
                </a:highlight>
              </a:rPr>
              <a:t> have been </a:t>
            </a:r>
            <a:r>
              <a:rPr lang="en-US" sz="1800" b="1" dirty="0">
                <a:solidFill>
                  <a:srgbClr val="00B050"/>
                </a:solidFill>
                <a:highlight>
                  <a:srgbClr val="FFFF00"/>
                </a:highlight>
              </a:rPr>
              <a:t>observed</a:t>
            </a:r>
            <a:r>
              <a:rPr lang="en-US" sz="1800" dirty="0">
                <a:highlight>
                  <a:srgbClr val="FFFF00"/>
                </a:highlight>
              </a:rPr>
              <a:t> </a:t>
            </a:r>
            <a:r>
              <a:rPr lang="en-US" sz="1800" dirty="0"/>
              <a:t>(e.g., </a:t>
            </a:r>
            <a:r>
              <a:rPr lang="en-US" sz="1800" b="1" dirty="0" err="1">
                <a:solidFill>
                  <a:srgbClr val="00B050"/>
                </a:solidFill>
              </a:rPr>
              <a:t>epoetins</a:t>
            </a:r>
            <a:r>
              <a:rPr lang="en-US" sz="1800" dirty="0"/>
              <a:t>) immunogenicity testing is </a:t>
            </a:r>
            <a:r>
              <a:rPr lang="en-US" sz="1800" b="1" dirty="0">
                <a:solidFill>
                  <a:srgbClr val="C00000"/>
                </a:solidFill>
                <a:highlight>
                  <a:srgbClr val="FFFF00"/>
                </a:highlight>
              </a:rPr>
              <a:t>more</a:t>
            </a:r>
            <a:r>
              <a:rPr lang="en-US" sz="1800" dirty="0"/>
              <a:t> </a:t>
            </a:r>
            <a:r>
              <a:rPr lang="en-US" sz="1800" b="1" dirty="0">
                <a:solidFill>
                  <a:srgbClr val="C00000"/>
                </a:solidFill>
                <a:highlight>
                  <a:srgbClr val="FFFF00"/>
                </a:highlight>
              </a:rPr>
              <a:t>frequent</a:t>
            </a:r>
            <a:r>
              <a:rPr lang="en-US" sz="1800" dirty="0"/>
              <a:t>, there is a </a:t>
            </a:r>
            <a:r>
              <a:rPr lang="en-US" sz="1800" b="1" dirty="0">
                <a:solidFill>
                  <a:srgbClr val="00B050"/>
                </a:solidFill>
                <a:highlight>
                  <a:srgbClr val="FFFF00"/>
                </a:highlight>
              </a:rPr>
              <a:t>longer</a:t>
            </a:r>
            <a:r>
              <a:rPr lang="en-US" sz="1800" dirty="0"/>
              <a:t> patient </a:t>
            </a:r>
            <a:r>
              <a:rPr lang="en-US" sz="1800" b="1" dirty="0">
                <a:solidFill>
                  <a:srgbClr val="00B050"/>
                </a:solidFill>
                <a:highlight>
                  <a:srgbClr val="FFFF00"/>
                </a:highlight>
              </a:rPr>
              <a:t>follow-up</a:t>
            </a:r>
            <a:r>
              <a:rPr lang="en-US" sz="1800" dirty="0"/>
              <a:t> with </a:t>
            </a:r>
            <a:r>
              <a:rPr lang="en-US" sz="1800" b="1" dirty="0">
                <a:solidFill>
                  <a:srgbClr val="00B050"/>
                </a:solidFill>
                <a:highlight>
                  <a:srgbClr val="FFFF00"/>
                </a:highlight>
              </a:rPr>
              <a:t>intensified</a:t>
            </a:r>
            <a:r>
              <a:rPr lang="en-US" sz="1800" dirty="0"/>
              <a:t> clinical </a:t>
            </a:r>
            <a:r>
              <a:rPr lang="en-US" sz="1800" b="1" dirty="0">
                <a:solidFill>
                  <a:srgbClr val="00B050"/>
                </a:solidFill>
                <a:highlight>
                  <a:srgbClr val="FFFF00"/>
                </a:highlight>
              </a:rPr>
              <a:t>monitoring</a:t>
            </a:r>
            <a:r>
              <a:rPr lang="en-US" sz="1800" dirty="0"/>
              <a:t>, and </a:t>
            </a:r>
            <a:r>
              <a:rPr lang="en-US" sz="1800" b="1" dirty="0">
                <a:solidFill>
                  <a:srgbClr val="00B050"/>
                </a:solidFill>
                <a:highlight>
                  <a:srgbClr val="FFFF00"/>
                </a:highlight>
              </a:rPr>
              <a:t>specific</a:t>
            </a:r>
            <a:r>
              <a:rPr lang="en-US" sz="1800" dirty="0">
                <a:highlight>
                  <a:srgbClr val="FFFF00"/>
                </a:highlight>
              </a:rPr>
              <a:t> </a:t>
            </a:r>
            <a:r>
              <a:rPr lang="en-US" sz="1800" b="1" dirty="0">
                <a:solidFill>
                  <a:srgbClr val="C00000"/>
                </a:solidFill>
                <a:highlight>
                  <a:srgbClr val="FFFF00"/>
                </a:highlight>
              </a:rPr>
              <a:t>post-marketing</a:t>
            </a:r>
            <a:r>
              <a:rPr lang="en-US" sz="1800" dirty="0">
                <a:highlight>
                  <a:srgbClr val="FFFF00"/>
                </a:highlight>
              </a:rPr>
              <a:t> </a:t>
            </a:r>
            <a:r>
              <a:rPr lang="en-US" sz="1800" b="1" dirty="0">
                <a:solidFill>
                  <a:srgbClr val="00B050"/>
                </a:solidFill>
                <a:highlight>
                  <a:srgbClr val="FFFF00"/>
                </a:highlight>
              </a:rPr>
              <a:t>studies</a:t>
            </a:r>
            <a:r>
              <a:rPr lang="en-US" sz="1800" dirty="0">
                <a:highlight>
                  <a:srgbClr val="FFFF00"/>
                </a:highlight>
              </a:rPr>
              <a:t> </a:t>
            </a:r>
            <a:r>
              <a:rPr lang="en-US" sz="1800" dirty="0"/>
              <a:t>may be required.</a:t>
            </a:r>
            <a:endParaRPr lang="en-CA" sz="1800" dirty="0"/>
          </a:p>
        </p:txBody>
      </p:sp>
      <p:sp>
        <p:nvSpPr>
          <p:cNvPr id="4" name="Footer Placeholder 3"/>
          <p:cNvSpPr>
            <a:spLocks noGrp="1"/>
          </p:cNvSpPr>
          <p:nvPr>
            <p:ph type="ftr" sz="quarter" idx="11"/>
          </p:nvPr>
        </p:nvSpPr>
        <p:spPr>
          <a:xfrm>
            <a:off x="8703733" y="6538912"/>
            <a:ext cx="4114800" cy="365125"/>
          </a:xfrm>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61</a:t>
            </a:fld>
            <a:endParaRPr lang="en-CA"/>
          </a:p>
        </p:txBody>
      </p:sp>
    </p:spTree>
    <p:extLst>
      <p:ext uri="{BB962C8B-B14F-4D97-AF65-F5344CB8AC3E}">
        <p14:creationId xmlns:p14="http://schemas.microsoft.com/office/powerpoint/2010/main" val="42099489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C00000"/>
                </a:solidFill>
              </a:rPr>
              <a:t>Extrapolation</a:t>
            </a:r>
            <a:endParaRPr lang="en-CA" dirty="0">
              <a:solidFill>
                <a:srgbClr val="C00000"/>
              </a:solidFill>
            </a:endParaRPr>
          </a:p>
        </p:txBody>
      </p:sp>
      <p:sp>
        <p:nvSpPr>
          <p:cNvPr id="3" name="Content Placeholder 2"/>
          <p:cNvSpPr>
            <a:spLocks noGrp="1"/>
          </p:cNvSpPr>
          <p:nvPr>
            <p:ph sz="half" idx="1"/>
          </p:nvPr>
        </p:nvSpPr>
        <p:spPr>
          <a:xfrm>
            <a:off x="838200" y="1705705"/>
            <a:ext cx="5181600" cy="4351338"/>
          </a:xfrm>
        </p:spPr>
        <p:txBody>
          <a:bodyPr>
            <a:noAutofit/>
          </a:bodyPr>
          <a:lstStyle/>
          <a:p>
            <a:pPr marL="0" indent="0" algn="just">
              <a:buNone/>
            </a:pPr>
            <a:r>
              <a:rPr lang="en-US" sz="1700" dirty="0"/>
              <a:t>If a biosimilar is </a:t>
            </a:r>
            <a:r>
              <a:rPr lang="en-US" sz="1700" b="1" dirty="0">
                <a:solidFill>
                  <a:srgbClr val="00B050"/>
                </a:solidFill>
              </a:rPr>
              <a:t>highly</a:t>
            </a:r>
            <a:r>
              <a:rPr lang="en-US" sz="1700" dirty="0"/>
              <a:t> </a:t>
            </a:r>
            <a:r>
              <a:rPr lang="en-US" sz="1700" b="1" dirty="0">
                <a:solidFill>
                  <a:srgbClr val="00B050"/>
                </a:solidFill>
              </a:rPr>
              <a:t>similar</a:t>
            </a:r>
            <a:r>
              <a:rPr lang="en-US" sz="1700" dirty="0"/>
              <a:t> to a reference medicine and has </a:t>
            </a:r>
            <a:r>
              <a:rPr lang="en-US" sz="1700" b="1" dirty="0">
                <a:solidFill>
                  <a:srgbClr val="0000FF"/>
                </a:solidFill>
              </a:rPr>
              <a:t>comparable</a:t>
            </a:r>
            <a:r>
              <a:rPr lang="en-US" sz="1700" dirty="0"/>
              <a:t> </a:t>
            </a:r>
            <a:r>
              <a:rPr lang="en-US" sz="1700" b="1" dirty="0">
                <a:solidFill>
                  <a:srgbClr val="00B050"/>
                </a:solidFill>
              </a:rPr>
              <a:t>safety</a:t>
            </a:r>
            <a:r>
              <a:rPr lang="en-US" sz="1700" dirty="0"/>
              <a:t> and </a:t>
            </a:r>
            <a:r>
              <a:rPr lang="en-US" sz="1700" b="1" dirty="0">
                <a:solidFill>
                  <a:srgbClr val="00B050"/>
                </a:solidFill>
              </a:rPr>
              <a:t>efficacy</a:t>
            </a:r>
            <a:r>
              <a:rPr lang="en-US" sz="1700" dirty="0"/>
              <a:t> in </a:t>
            </a:r>
            <a:r>
              <a:rPr lang="en-US" sz="1700" b="1" dirty="0">
                <a:solidFill>
                  <a:srgbClr val="C00000"/>
                </a:solidFill>
              </a:rPr>
              <a:t>one</a:t>
            </a:r>
            <a:r>
              <a:rPr lang="en-US" sz="1700" dirty="0"/>
              <a:t> </a:t>
            </a:r>
            <a:r>
              <a:rPr lang="en-US" sz="1700" b="1" dirty="0">
                <a:solidFill>
                  <a:srgbClr val="C00000"/>
                </a:solidFill>
              </a:rPr>
              <a:t>therapeutic</a:t>
            </a:r>
            <a:r>
              <a:rPr lang="en-US" sz="1700" dirty="0"/>
              <a:t> </a:t>
            </a:r>
            <a:r>
              <a:rPr lang="en-US" sz="1700" b="1" dirty="0">
                <a:solidFill>
                  <a:srgbClr val="C00000"/>
                </a:solidFill>
              </a:rPr>
              <a:t>indication</a:t>
            </a:r>
            <a:r>
              <a:rPr lang="en-US" sz="1700" dirty="0"/>
              <a:t>, </a:t>
            </a:r>
            <a:r>
              <a:rPr lang="en-US" sz="1700" dirty="0">
                <a:highlight>
                  <a:srgbClr val="FFFF00"/>
                </a:highlight>
              </a:rPr>
              <a:t>safety and efficacy </a:t>
            </a:r>
            <a:r>
              <a:rPr lang="en-US" sz="1700" b="1" dirty="0">
                <a:solidFill>
                  <a:srgbClr val="00B050"/>
                </a:solidFill>
                <a:highlight>
                  <a:srgbClr val="FFFF00"/>
                </a:highlight>
              </a:rPr>
              <a:t>data</a:t>
            </a:r>
            <a:r>
              <a:rPr lang="en-US" sz="1700" dirty="0">
                <a:highlight>
                  <a:srgbClr val="FFFF00"/>
                </a:highlight>
              </a:rPr>
              <a:t> may be </a:t>
            </a:r>
            <a:r>
              <a:rPr lang="en-US" sz="1700" b="1" u="sng" dirty="0">
                <a:solidFill>
                  <a:srgbClr val="00B050"/>
                </a:solidFill>
                <a:highlight>
                  <a:srgbClr val="FFFF00"/>
                </a:highlight>
              </a:rPr>
              <a:t>extrapolated</a:t>
            </a:r>
            <a:r>
              <a:rPr lang="en-US" sz="1700" dirty="0">
                <a:highlight>
                  <a:srgbClr val="FFFF00"/>
                </a:highlight>
              </a:rPr>
              <a:t> to </a:t>
            </a:r>
            <a:r>
              <a:rPr lang="en-US" sz="1700" b="1" dirty="0">
                <a:solidFill>
                  <a:srgbClr val="C00000"/>
                </a:solidFill>
                <a:highlight>
                  <a:srgbClr val="FFFF00"/>
                </a:highlight>
              </a:rPr>
              <a:t>other</a:t>
            </a:r>
            <a:r>
              <a:rPr lang="en-US" sz="1700" dirty="0">
                <a:highlight>
                  <a:srgbClr val="FFFF00"/>
                </a:highlight>
              </a:rPr>
              <a:t> </a:t>
            </a:r>
            <a:r>
              <a:rPr lang="en-US" sz="1700" b="1" dirty="0">
                <a:solidFill>
                  <a:srgbClr val="00B050"/>
                </a:solidFill>
                <a:highlight>
                  <a:srgbClr val="FFFF00"/>
                </a:highlight>
              </a:rPr>
              <a:t>indications</a:t>
            </a:r>
            <a:r>
              <a:rPr lang="en-US" sz="1700" dirty="0">
                <a:highlight>
                  <a:srgbClr val="FFFF00"/>
                </a:highlight>
              </a:rPr>
              <a:t> </a:t>
            </a:r>
            <a:r>
              <a:rPr lang="en-US" sz="1700" dirty="0"/>
              <a:t>approved for the reference medicine. </a:t>
            </a:r>
          </a:p>
          <a:p>
            <a:pPr marL="0" indent="0" algn="just">
              <a:buNone/>
            </a:pPr>
            <a:r>
              <a:rPr lang="en-US" sz="1700" dirty="0"/>
              <a:t>This means that </a:t>
            </a:r>
            <a:r>
              <a:rPr lang="en-US" sz="1700" b="1" dirty="0">
                <a:solidFill>
                  <a:srgbClr val="C00000"/>
                </a:solidFill>
                <a:highlight>
                  <a:srgbClr val="FFFF00"/>
                </a:highlight>
              </a:rPr>
              <a:t>fewer</a:t>
            </a:r>
            <a:r>
              <a:rPr lang="en-US" sz="1700" dirty="0">
                <a:highlight>
                  <a:srgbClr val="FFFF00"/>
                </a:highlight>
              </a:rPr>
              <a:t> </a:t>
            </a:r>
            <a:r>
              <a:rPr lang="en-US" sz="1700" b="1" dirty="0">
                <a:solidFill>
                  <a:srgbClr val="00B050"/>
                </a:solidFill>
                <a:highlight>
                  <a:srgbClr val="FFFF00"/>
                </a:highlight>
              </a:rPr>
              <a:t>clinical</a:t>
            </a:r>
            <a:r>
              <a:rPr lang="en-US" sz="1700" dirty="0">
                <a:highlight>
                  <a:srgbClr val="FFFF00"/>
                </a:highlight>
              </a:rPr>
              <a:t> </a:t>
            </a:r>
            <a:r>
              <a:rPr lang="en-US" sz="1700" b="1" dirty="0">
                <a:solidFill>
                  <a:srgbClr val="00B050"/>
                </a:solidFill>
                <a:highlight>
                  <a:srgbClr val="FFFF00"/>
                </a:highlight>
              </a:rPr>
              <a:t>trials</a:t>
            </a:r>
            <a:r>
              <a:rPr lang="en-US" sz="1700" dirty="0">
                <a:highlight>
                  <a:srgbClr val="FFFF00"/>
                </a:highlight>
              </a:rPr>
              <a:t> or </a:t>
            </a:r>
            <a:r>
              <a:rPr lang="en-US" sz="1700" b="1" dirty="0">
                <a:solidFill>
                  <a:srgbClr val="C00000"/>
                </a:solidFill>
                <a:highlight>
                  <a:srgbClr val="FFFF00"/>
                </a:highlight>
              </a:rPr>
              <a:t>no</a:t>
            </a:r>
            <a:r>
              <a:rPr lang="en-US" sz="1700" dirty="0">
                <a:highlight>
                  <a:srgbClr val="FFFF00"/>
                </a:highlight>
              </a:rPr>
              <a:t> trials </a:t>
            </a:r>
            <a:r>
              <a:rPr lang="en-US" sz="1700" dirty="0"/>
              <a:t>at all need to be carried out with the biosimilar in certain indications. </a:t>
            </a:r>
          </a:p>
          <a:p>
            <a:pPr marL="0" indent="0" algn="just">
              <a:buNone/>
            </a:pPr>
            <a:r>
              <a:rPr lang="en-US" sz="1700" b="1" dirty="0">
                <a:solidFill>
                  <a:srgbClr val="00B050"/>
                </a:solidFill>
              </a:rPr>
              <a:t>Extrapolation</a:t>
            </a:r>
            <a:r>
              <a:rPr lang="en-US" sz="1700" dirty="0"/>
              <a:t> of data to other indications is always </a:t>
            </a:r>
            <a:r>
              <a:rPr lang="en-US" sz="1700" b="1" dirty="0">
                <a:solidFill>
                  <a:srgbClr val="00B050"/>
                </a:solidFill>
              </a:rPr>
              <a:t>supported</a:t>
            </a:r>
            <a:r>
              <a:rPr lang="en-US" sz="1700" dirty="0"/>
              <a:t> by scientific </a:t>
            </a:r>
            <a:r>
              <a:rPr lang="en-US" sz="1700" b="1" dirty="0">
                <a:solidFill>
                  <a:srgbClr val="C00000"/>
                </a:solidFill>
              </a:rPr>
              <a:t>evidence</a:t>
            </a:r>
            <a:r>
              <a:rPr lang="en-US" sz="1700" dirty="0"/>
              <a:t> generated in robust </a:t>
            </a:r>
            <a:r>
              <a:rPr lang="en-US" sz="1700" b="1" dirty="0">
                <a:solidFill>
                  <a:srgbClr val="C00000"/>
                </a:solidFill>
                <a:highlight>
                  <a:srgbClr val="FFFF00"/>
                </a:highlight>
              </a:rPr>
              <a:t>comparability</a:t>
            </a:r>
            <a:r>
              <a:rPr lang="en-US" sz="1700" dirty="0">
                <a:highlight>
                  <a:srgbClr val="FFFF00"/>
                </a:highlight>
              </a:rPr>
              <a:t> </a:t>
            </a:r>
            <a:r>
              <a:rPr lang="en-US" sz="1700" b="1" dirty="0">
                <a:solidFill>
                  <a:srgbClr val="00B050"/>
                </a:solidFill>
                <a:highlight>
                  <a:srgbClr val="FFFF00"/>
                </a:highlight>
              </a:rPr>
              <a:t>studies</a:t>
            </a:r>
            <a:r>
              <a:rPr lang="en-US" sz="1700" dirty="0">
                <a:highlight>
                  <a:srgbClr val="FFFF00"/>
                </a:highlight>
              </a:rPr>
              <a:t> </a:t>
            </a:r>
            <a:r>
              <a:rPr lang="en-US" sz="1700" dirty="0"/>
              <a:t>(</a:t>
            </a:r>
            <a:r>
              <a:rPr lang="en-US" sz="1700" b="1" dirty="0">
                <a:solidFill>
                  <a:srgbClr val="00B050"/>
                </a:solidFill>
              </a:rPr>
              <a:t>quality</a:t>
            </a:r>
            <a:r>
              <a:rPr lang="en-US" sz="1700" dirty="0"/>
              <a:t>, </a:t>
            </a:r>
            <a:r>
              <a:rPr lang="en-US" sz="1700" b="1" dirty="0">
                <a:solidFill>
                  <a:srgbClr val="00B050"/>
                </a:solidFill>
              </a:rPr>
              <a:t>non-clinical</a:t>
            </a:r>
            <a:r>
              <a:rPr lang="en-US" sz="1700" dirty="0"/>
              <a:t> and </a:t>
            </a:r>
            <a:r>
              <a:rPr lang="en-US" sz="1700" b="1" dirty="0">
                <a:solidFill>
                  <a:srgbClr val="00B050"/>
                </a:solidFill>
              </a:rPr>
              <a:t>clinical</a:t>
            </a:r>
            <a:r>
              <a:rPr lang="en-US" sz="1700" dirty="0"/>
              <a:t>).</a:t>
            </a:r>
          </a:p>
          <a:p>
            <a:pPr marL="0" indent="0" algn="just">
              <a:buNone/>
            </a:pPr>
            <a:r>
              <a:rPr lang="en-US" sz="1700" b="1" dirty="0">
                <a:solidFill>
                  <a:srgbClr val="00B050"/>
                </a:solidFill>
              </a:rPr>
              <a:t>Extrapolation</a:t>
            </a:r>
            <a:r>
              <a:rPr lang="en-US" sz="1700" dirty="0"/>
              <a:t> is a </a:t>
            </a:r>
            <a:r>
              <a:rPr lang="en-US" sz="1700" b="1" dirty="0">
                <a:solidFill>
                  <a:srgbClr val="00B050"/>
                </a:solidFill>
                <a:highlight>
                  <a:srgbClr val="FFFF00"/>
                </a:highlight>
              </a:rPr>
              <a:t>well-established</a:t>
            </a:r>
            <a:r>
              <a:rPr lang="en-US" sz="1700" dirty="0">
                <a:highlight>
                  <a:srgbClr val="FFFF00"/>
                </a:highlight>
              </a:rPr>
              <a:t> scientific </a:t>
            </a:r>
            <a:r>
              <a:rPr lang="en-US" sz="1700" b="1" dirty="0">
                <a:solidFill>
                  <a:srgbClr val="00B050"/>
                </a:solidFill>
                <a:highlight>
                  <a:srgbClr val="FFFF00"/>
                </a:highlight>
              </a:rPr>
              <a:t>principle</a:t>
            </a:r>
            <a:r>
              <a:rPr lang="en-US" sz="1700" dirty="0">
                <a:highlight>
                  <a:srgbClr val="FFFF00"/>
                </a:highlight>
              </a:rPr>
              <a:t> that has been used </a:t>
            </a:r>
            <a:r>
              <a:rPr lang="en-US" sz="1700" b="1" dirty="0">
                <a:solidFill>
                  <a:srgbClr val="00B050"/>
                </a:solidFill>
                <a:highlight>
                  <a:srgbClr val="FFFF00"/>
                </a:highlight>
              </a:rPr>
              <a:t>for many years</a:t>
            </a:r>
            <a:r>
              <a:rPr lang="en-US" sz="1700" dirty="0"/>
              <a:t>, for example whenever a biological medicine with several approved indications undergoes </a:t>
            </a:r>
            <a:r>
              <a:rPr lang="en-US" sz="1700" b="1" dirty="0">
                <a:solidFill>
                  <a:srgbClr val="00B050"/>
                </a:solidFill>
                <a:highlight>
                  <a:srgbClr val="FFFF00"/>
                </a:highlight>
              </a:rPr>
              <a:t>major</a:t>
            </a:r>
            <a:r>
              <a:rPr lang="en-US" sz="1700" dirty="0">
                <a:highlight>
                  <a:srgbClr val="FFFF00"/>
                </a:highlight>
              </a:rPr>
              <a:t> </a:t>
            </a:r>
            <a:r>
              <a:rPr lang="en-US" sz="1700" b="1" dirty="0">
                <a:solidFill>
                  <a:srgbClr val="00B050"/>
                </a:solidFill>
                <a:highlight>
                  <a:srgbClr val="FFFF00"/>
                </a:highlight>
              </a:rPr>
              <a:t>changes</a:t>
            </a:r>
            <a:r>
              <a:rPr lang="en-US" sz="1700" dirty="0">
                <a:highlight>
                  <a:srgbClr val="FFFF00"/>
                </a:highlight>
              </a:rPr>
              <a:t> </a:t>
            </a:r>
            <a:r>
              <a:rPr lang="en-US" sz="1700" dirty="0"/>
              <a:t>to its manufacturing process (e.g., </a:t>
            </a:r>
            <a:r>
              <a:rPr lang="en-US" sz="1700" b="1" dirty="0">
                <a:solidFill>
                  <a:srgbClr val="C00000"/>
                </a:solidFill>
                <a:highlight>
                  <a:srgbClr val="FFFF00"/>
                </a:highlight>
              </a:rPr>
              <a:t>new</a:t>
            </a:r>
            <a:r>
              <a:rPr lang="en-US" sz="1700" dirty="0">
                <a:highlight>
                  <a:srgbClr val="FFFF00"/>
                </a:highlight>
              </a:rPr>
              <a:t> manufacturing </a:t>
            </a:r>
            <a:r>
              <a:rPr lang="en-US" sz="1700" b="1" dirty="0">
                <a:solidFill>
                  <a:srgbClr val="00B050"/>
                </a:solidFill>
                <a:highlight>
                  <a:srgbClr val="FFFF00"/>
                </a:highlight>
              </a:rPr>
              <a:t>site</a:t>
            </a:r>
            <a:r>
              <a:rPr lang="en-US" sz="1700" dirty="0">
                <a:highlight>
                  <a:srgbClr val="FFFF00"/>
                </a:highlight>
              </a:rPr>
              <a:t> </a:t>
            </a:r>
            <a:r>
              <a:rPr lang="en-US" sz="1700" dirty="0"/>
              <a:t>or development of </a:t>
            </a:r>
            <a:r>
              <a:rPr lang="en-US" sz="1700" b="1" dirty="0">
                <a:solidFill>
                  <a:srgbClr val="C00000"/>
                </a:solidFill>
                <a:highlight>
                  <a:srgbClr val="FFFF00"/>
                </a:highlight>
              </a:rPr>
              <a:t>new</a:t>
            </a:r>
            <a:r>
              <a:rPr lang="en-US" sz="1700" dirty="0">
                <a:highlight>
                  <a:srgbClr val="FFFF00"/>
                </a:highlight>
              </a:rPr>
              <a:t> </a:t>
            </a:r>
            <a:r>
              <a:rPr lang="en-US" sz="1700" b="1" dirty="0">
                <a:solidFill>
                  <a:srgbClr val="00B050"/>
                </a:solidFill>
                <a:highlight>
                  <a:srgbClr val="FFFF00"/>
                </a:highlight>
              </a:rPr>
              <a:t>formulations</a:t>
            </a:r>
            <a:r>
              <a:rPr lang="en-US" sz="1700" dirty="0"/>
              <a:t>). </a:t>
            </a:r>
          </a:p>
        </p:txBody>
      </p:sp>
      <p:sp>
        <p:nvSpPr>
          <p:cNvPr id="6" name="Content Placeholder 5"/>
          <p:cNvSpPr>
            <a:spLocks noGrp="1"/>
          </p:cNvSpPr>
          <p:nvPr>
            <p:ph sz="half" idx="2"/>
          </p:nvPr>
        </p:nvSpPr>
        <p:spPr>
          <a:xfrm>
            <a:off x="6172200" y="1690688"/>
            <a:ext cx="5181600" cy="4351338"/>
          </a:xfrm>
        </p:spPr>
        <p:txBody>
          <a:bodyPr>
            <a:noAutofit/>
          </a:bodyPr>
          <a:lstStyle/>
          <a:p>
            <a:pPr marL="0" indent="0" algn="just">
              <a:buNone/>
            </a:pPr>
            <a:r>
              <a:rPr lang="en-US" sz="1800" dirty="0"/>
              <a:t>The potential </a:t>
            </a:r>
            <a:r>
              <a:rPr lang="en-US" sz="1800" b="1" dirty="0">
                <a:solidFill>
                  <a:srgbClr val="00B050"/>
                </a:solidFill>
              </a:rPr>
              <a:t>effect</a:t>
            </a:r>
            <a:r>
              <a:rPr lang="en-US" sz="1800" dirty="0"/>
              <a:t> of these </a:t>
            </a:r>
            <a:r>
              <a:rPr lang="en-US" sz="1800" b="1" dirty="0">
                <a:solidFill>
                  <a:srgbClr val="00B050"/>
                </a:solidFill>
              </a:rPr>
              <a:t>changes</a:t>
            </a:r>
            <a:r>
              <a:rPr lang="en-US" sz="1800" dirty="0"/>
              <a:t> on biological medicine’s </a:t>
            </a:r>
            <a:r>
              <a:rPr lang="en-US" sz="1800" b="1" dirty="0">
                <a:solidFill>
                  <a:srgbClr val="00B050"/>
                </a:solidFill>
              </a:rPr>
              <a:t>clinical</a:t>
            </a:r>
            <a:r>
              <a:rPr lang="en-US" sz="1800" dirty="0"/>
              <a:t> </a:t>
            </a:r>
            <a:r>
              <a:rPr lang="en-US" sz="1800" b="1" dirty="0">
                <a:solidFill>
                  <a:srgbClr val="00B050"/>
                </a:solidFill>
              </a:rPr>
              <a:t>performance</a:t>
            </a:r>
            <a:r>
              <a:rPr lang="en-US" sz="1800" dirty="0"/>
              <a:t> is carefully evaluated with </a:t>
            </a:r>
            <a:r>
              <a:rPr lang="en-US" sz="1800" b="1" dirty="0">
                <a:solidFill>
                  <a:srgbClr val="00B050"/>
                </a:solidFill>
              </a:rPr>
              <a:t>comparability</a:t>
            </a:r>
            <a:r>
              <a:rPr lang="en-US" sz="1800" dirty="0"/>
              <a:t> </a:t>
            </a:r>
            <a:r>
              <a:rPr lang="en-US" sz="1800" b="1" dirty="0">
                <a:solidFill>
                  <a:srgbClr val="00B050"/>
                </a:solidFill>
              </a:rPr>
              <a:t>studies</a:t>
            </a:r>
            <a:r>
              <a:rPr lang="en-US" sz="1800" dirty="0"/>
              <a:t> (mainly </a:t>
            </a:r>
            <a:r>
              <a:rPr lang="en-US" sz="1800" b="1" dirty="0">
                <a:solidFill>
                  <a:srgbClr val="00B050"/>
                </a:solidFill>
              </a:rPr>
              <a:t>quality</a:t>
            </a:r>
            <a:r>
              <a:rPr lang="en-US" sz="1800" dirty="0"/>
              <a:t> and </a:t>
            </a:r>
            <a:r>
              <a:rPr lang="en-US" sz="1800" b="1" dirty="0">
                <a:solidFill>
                  <a:srgbClr val="00B050"/>
                </a:solidFill>
              </a:rPr>
              <a:t>in</a:t>
            </a:r>
            <a:r>
              <a:rPr lang="en-US" sz="1800" dirty="0"/>
              <a:t> </a:t>
            </a:r>
            <a:r>
              <a:rPr lang="en-US" sz="1800" b="1" dirty="0">
                <a:solidFill>
                  <a:srgbClr val="00B050"/>
                </a:solidFill>
              </a:rPr>
              <a:t>vitro</a:t>
            </a:r>
            <a:r>
              <a:rPr lang="en-US" sz="1800" dirty="0"/>
              <a:t> studies). </a:t>
            </a:r>
          </a:p>
          <a:p>
            <a:pPr marL="0" indent="0" algn="just">
              <a:buNone/>
            </a:pPr>
            <a:r>
              <a:rPr lang="en-US" sz="1800" b="1" dirty="0">
                <a:solidFill>
                  <a:srgbClr val="C00000"/>
                </a:solidFill>
              </a:rPr>
              <a:t>If</a:t>
            </a:r>
            <a:r>
              <a:rPr lang="en-US" sz="1800" dirty="0"/>
              <a:t> </a:t>
            </a:r>
            <a:r>
              <a:rPr lang="en-US" sz="1800" b="1" dirty="0">
                <a:solidFill>
                  <a:srgbClr val="00B050"/>
                </a:solidFill>
              </a:rPr>
              <a:t>clinical</a:t>
            </a:r>
            <a:r>
              <a:rPr lang="en-US" sz="1800" dirty="0"/>
              <a:t> studies are </a:t>
            </a:r>
            <a:r>
              <a:rPr lang="en-US" sz="1800" b="1" dirty="0">
                <a:solidFill>
                  <a:srgbClr val="00B050"/>
                </a:solidFill>
              </a:rPr>
              <a:t>needed</a:t>
            </a:r>
            <a:r>
              <a:rPr lang="en-US" sz="1800" dirty="0"/>
              <a:t>, these are conducted in one </a:t>
            </a:r>
            <a:r>
              <a:rPr lang="en-US" sz="1800" b="1" dirty="0">
                <a:solidFill>
                  <a:srgbClr val="00B050"/>
                </a:solidFill>
              </a:rPr>
              <a:t>relevant</a:t>
            </a:r>
            <a:r>
              <a:rPr lang="en-US" sz="1800" dirty="0"/>
              <a:t> </a:t>
            </a:r>
            <a:r>
              <a:rPr lang="en-US" sz="1800" b="1" dirty="0">
                <a:solidFill>
                  <a:srgbClr val="00B050"/>
                </a:solidFill>
              </a:rPr>
              <a:t>indication,</a:t>
            </a:r>
            <a:r>
              <a:rPr lang="en-US" sz="1800" dirty="0"/>
              <a:t> and, </a:t>
            </a:r>
            <a:r>
              <a:rPr lang="en-US" sz="1800" b="1" u="sng" dirty="0">
                <a:solidFill>
                  <a:srgbClr val="C00000"/>
                </a:solidFill>
              </a:rPr>
              <a:t>based on all these data</a:t>
            </a:r>
            <a:r>
              <a:rPr lang="en-US" sz="1800" dirty="0"/>
              <a:t>, </a:t>
            </a:r>
            <a:r>
              <a:rPr lang="en-US" sz="1800" b="1" dirty="0">
                <a:solidFill>
                  <a:srgbClr val="00B050"/>
                </a:solidFill>
              </a:rPr>
              <a:t>extrapolation</a:t>
            </a:r>
            <a:r>
              <a:rPr lang="en-US" sz="1800" dirty="0"/>
              <a:t> to the </a:t>
            </a:r>
            <a:r>
              <a:rPr lang="en-US" sz="1800" b="1" dirty="0">
                <a:solidFill>
                  <a:srgbClr val="00B050"/>
                </a:solidFill>
              </a:rPr>
              <a:t>other</a:t>
            </a:r>
            <a:r>
              <a:rPr lang="en-US" sz="1800" dirty="0"/>
              <a:t> </a:t>
            </a:r>
            <a:r>
              <a:rPr lang="en-US" sz="1800" b="1" dirty="0">
                <a:solidFill>
                  <a:srgbClr val="00B050"/>
                </a:solidFill>
              </a:rPr>
              <a:t>indications</a:t>
            </a:r>
            <a:r>
              <a:rPr lang="en-US" sz="1800" dirty="0"/>
              <a:t> is usually possible.</a:t>
            </a:r>
          </a:p>
          <a:p>
            <a:pPr marL="0" indent="0" algn="just">
              <a:buNone/>
            </a:pPr>
            <a:r>
              <a:rPr lang="en-US" sz="1800" b="1" dirty="0">
                <a:solidFill>
                  <a:srgbClr val="00B050"/>
                </a:solidFill>
              </a:rPr>
              <a:t>Extrapolation</a:t>
            </a:r>
            <a:r>
              <a:rPr lang="en-US" sz="1800" dirty="0"/>
              <a:t> is </a:t>
            </a:r>
            <a:r>
              <a:rPr lang="en-US" sz="1800" b="1" dirty="0">
                <a:solidFill>
                  <a:srgbClr val="C00000"/>
                </a:solidFill>
              </a:rPr>
              <a:t>not</a:t>
            </a:r>
            <a:r>
              <a:rPr lang="en-US" sz="1800" dirty="0"/>
              <a:t> a </a:t>
            </a:r>
            <a:r>
              <a:rPr lang="en-US" sz="1800" b="1" dirty="0">
                <a:solidFill>
                  <a:srgbClr val="00B050"/>
                </a:solidFill>
              </a:rPr>
              <a:t>new</a:t>
            </a:r>
            <a:r>
              <a:rPr lang="en-US" sz="1800" dirty="0"/>
              <a:t> concept, but a </a:t>
            </a:r>
            <a:r>
              <a:rPr lang="en-US" sz="1800" b="1" dirty="0">
                <a:solidFill>
                  <a:srgbClr val="00B050"/>
                </a:solidFill>
              </a:rPr>
              <a:t>well-established</a:t>
            </a:r>
            <a:r>
              <a:rPr lang="en-US" sz="1800" dirty="0"/>
              <a:t> scientific principle used routinely when biological medicines with several approved indications undergo </a:t>
            </a:r>
            <a:r>
              <a:rPr lang="en-US" sz="1800" b="1" dirty="0">
                <a:solidFill>
                  <a:srgbClr val="C00000"/>
                </a:solidFill>
              </a:rPr>
              <a:t>major</a:t>
            </a:r>
            <a:r>
              <a:rPr lang="en-US" sz="1800" dirty="0"/>
              <a:t> </a:t>
            </a:r>
            <a:r>
              <a:rPr lang="en-US" sz="1800" b="1" dirty="0">
                <a:solidFill>
                  <a:srgbClr val="00B050"/>
                </a:solidFill>
              </a:rPr>
              <a:t>changes</a:t>
            </a:r>
            <a:r>
              <a:rPr lang="en-US" sz="1800" dirty="0"/>
              <a:t> to their manufacturing process.</a:t>
            </a:r>
          </a:p>
          <a:p>
            <a:pPr marL="0" indent="0" algn="just">
              <a:buNone/>
            </a:pPr>
            <a:r>
              <a:rPr lang="en-US" sz="1800" dirty="0"/>
              <a:t>In most of these cases, regulators </a:t>
            </a:r>
            <a:r>
              <a:rPr lang="en-US" sz="1800" b="1" dirty="0">
                <a:solidFill>
                  <a:srgbClr val="00B050"/>
                </a:solidFill>
              </a:rPr>
              <a:t>approve</a:t>
            </a:r>
            <a:r>
              <a:rPr lang="en-US" sz="1800" dirty="0"/>
              <a:t> manufacturing </a:t>
            </a:r>
            <a:r>
              <a:rPr lang="en-US" sz="1800" b="1" dirty="0">
                <a:solidFill>
                  <a:srgbClr val="00B050"/>
                </a:solidFill>
              </a:rPr>
              <a:t>changes</a:t>
            </a:r>
            <a:r>
              <a:rPr lang="en-US" sz="1800" dirty="0"/>
              <a:t> based on </a:t>
            </a:r>
            <a:r>
              <a:rPr lang="en-US" sz="1800" b="1" dirty="0">
                <a:solidFill>
                  <a:srgbClr val="C00000"/>
                </a:solidFill>
              </a:rPr>
              <a:t>comparability</a:t>
            </a:r>
            <a:r>
              <a:rPr lang="en-US" sz="1800" dirty="0"/>
              <a:t> studies and </a:t>
            </a:r>
            <a:r>
              <a:rPr lang="en-US" sz="1800" b="1" dirty="0">
                <a:solidFill>
                  <a:srgbClr val="C00000"/>
                </a:solidFill>
              </a:rPr>
              <a:t>clinical</a:t>
            </a:r>
            <a:r>
              <a:rPr lang="en-US" sz="1800" dirty="0"/>
              <a:t> </a:t>
            </a:r>
            <a:r>
              <a:rPr lang="en-US" sz="1800" b="1" dirty="0">
                <a:solidFill>
                  <a:srgbClr val="00B050"/>
                </a:solidFill>
              </a:rPr>
              <a:t>trials</a:t>
            </a:r>
            <a:r>
              <a:rPr lang="en-US" sz="1800" dirty="0"/>
              <a:t> are </a:t>
            </a:r>
            <a:r>
              <a:rPr lang="en-US" sz="1800" b="1" dirty="0">
                <a:solidFill>
                  <a:srgbClr val="C00000"/>
                </a:solidFill>
              </a:rPr>
              <a:t>not</a:t>
            </a:r>
            <a:r>
              <a:rPr lang="en-US" sz="1800" dirty="0"/>
              <a:t> repeated for </a:t>
            </a:r>
            <a:r>
              <a:rPr lang="en-US" sz="1800" b="1" dirty="0">
                <a:solidFill>
                  <a:srgbClr val="C00000"/>
                </a:solidFill>
              </a:rPr>
              <a:t>all </a:t>
            </a:r>
            <a:r>
              <a:rPr lang="en-US" sz="1800" dirty="0"/>
              <a:t>indications.</a:t>
            </a:r>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62</a:t>
            </a:fld>
            <a:endParaRPr lang="en-CA"/>
          </a:p>
        </p:txBody>
      </p:sp>
    </p:spTree>
    <p:extLst>
      <p:ext uri="{BB962C8B-B14F-4D97-AF65-F5344CB8AC3E}">
        <p14:creationId xmlns:p14="http://schemas.microsoft.com/office/powerpoint/2010/main" val="10472522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C00000"/>
                </a:solidFill>
              </a:rPr>
              <a:t>Criteria</a:t>
            </a:r>
            <a:r>
              <a:rPr lang="en-CA" b="1" dirty="0"/>
              <a:t> for extrapolation</a:t>
            </a:r>
            <a:endParaRPr lang="en-CA" dirty="0"/>
          </a:p>
        </p:txBody>
      </p:sp>
      <p:sp>
        <p:nvSpPr>
          <p:cNvPr id="3" name="Content Placeholder 2"/>
          <p:cNvSpPr>
            <a:spLocks noGrp="1"/>
          </p:cNvSpPr>
          <p:nvPr>
            <p:ph idx="1"/>
          </p:nvPr>
        </p:nvSpPr>
        <p:spPr/>
        <p:txBody>
          <a:bodyPr>
            <a:normAutofit lnSpcReduction="10000"/>
          </a:bodyPr>
          <a:lstStyle/>
          <a:p>
            <a:pPr marL="0" indent="0" algn="just">
              <a:lnSpc>
                <a:spcPct val="100000"/>
              </a:lnSpc>
              <a:buNone/>
            </a:pPr>
            <a:r>
              <a:rPr lang="en-US" dirty="0"/>
              <a:t>Important </a:t>
            </a:r>
            <a:r>
              <a:rPr lang="en-US" b="1" dirty="0">
                <a:solidFill>
                  <a:srgbClr val="0000FF"/>
                </a:solidFill>
              </a:rPr>
              <a:t>considerations</a:t>
            </a:r>
            <a:r>
              <a:rPr lang="en-US" dirty="0"/>
              <a:t> need to be borne in mind </a:t>
            </a:r>
            <a:r>
              <a:rPr lang="en-US" b="1" dirty="0">
                <a:solidFill>
                  <a:srgbClr val="0000FF"/>
                </a:solidFill>
              </a:rPr>
              <a:t>before</a:t>
            </a:r>
            <a:r>
              <a:rPr lang="en-US" dirty="0"/>
              <a:t> an indication for a biosimilar can be </a:t>
            </a:r>
            <a:r>
              <a:rPr lang="en-US" b="1" dirty="0">
                <a:solidFill>
                  <a:srgbClr val="0000FF"/>
                </a:solidFill>
              </a:rPr>
              <a:t>approved</a:t>
            </a:r>
            <a:r>
              <a:rPr lang="en-US" dirty="0"/>
              <a:t> based on </a:t>
            </a:r>
            <a:r>
              <a:rPr lang="en-US" b="1" dirty="0">
                <a:solidFill>
                  <a:srgbClr val="0000FF"/>
                </a:solidFill>
              </a:rPr>
              <a:t>extrapolated</a:t>
            </a:r>
            <a:r>
              <a:rPr lang="en-US" dirty="0"/>
              <a:t> safety and efficacy data. </a:t>
            </a:r>
          </a:p>
          <a:p>
            <a:pPr marL="0" indent="0" algn="just">
              <a:lnSpc>
                <a:spcPct val="100000"/>
              </a:lnSpc>
              <a:buNone/>
            </a:pPr>
            <a:r>
              <a:rPr lang="en-US" dirty="0"/>
              <a:t>These include:</a:t>
            </a:r>
          </a:p>
          <a:p>
            <a:pPr algn="just">
              <a:lnSpc>
                <a:spcPct val="100000"/>
              </a:lnSpc>
            </a:pPr>
            <a:r>
              <a:rPr lang="en-CA" b="1" dirty="0">
                <a:solidFill>
                  <a:srgbClr val="00B050"/>
                </a:solidFill>
              </a:rPr>
              <a:t>Mechanism</a:t>
            </a:r>
            <a:r>
              <a:rPr lang="en-CA" dirty="0"/>
              <a:t> of action</a:t>
            </a:r>
          </a:p>
          <a:p>
            <a:pPr algn="just">
              <a:lnSpc>
                <a:spcPct val="100000"/>
              </a:lnSpc>
            </a:pPr>
            <a:r>
              <a:rPr lang="en-CA" b="1" dirty="0">
                <a:solidFill>
                  <a:srgbClr val="00B050"/>
                </a:solidFill>
              </a:rPr>
              <a:t>Relevant</a:t>
            </a:r>
            <a:r>
              <a:rPr lang="en-CA" dirty="0"/>
              <a:t> study </a:t>
            </a:r>
            <a:r>
              <a:rPr lang="en-CA" b="1" dirty="0">
                <a:solidFill>
                  <a:srgbClr val="00B050"/>
                </a:solidFill>
              </a:rPr>
              <a:t>population</a:t>
            </a:r>
          </a:p>
          <a:p>
            <a:pPr algn="just">
              <a:lnSpc>
                <a:spcPct val="100000"/>
              </a:lnSpc>
            </a:pPr>
            <a:r>
              <a:rPr lang="en-US" dirty="0"/>
              <a:t>Extrapolation across </a:t>
            </a:r>
            <a:r>
              <a:rPr lang="en-US" b="1" dirty="0">
                <a:solidFill>
                  <a:srgbClr val="00B050"/>
                </a:solidFill>
              </a:rPr>
              <a:t>different</a:t>
            </a:r>
            <a:r>
              <a:rPr lang="en-US" dirty="0"/>
              <a:t> </a:t>
            </a:r>
            <a:r>
              <a:rPr lang="en-US" b="1" dirty="0">
                <a:solidFill>
                  <a:srgbClr val="00B050"/>
                </a:solidFill>
              </a:rPr>
              <a:t>clinical</a:t>
            </a:r>
            <a:r>
              <a:rPr lang="en-US" dirty="0"/>
              <a:t> </a:t>
            </a:r>
            <a:r>
              <a:rPr lang="en-US" b="1" dirty="0">
                <a:solidFill>
                  <a:srgbClr val="00B050"/>
                </a:solidFill>
              </a:rPr>
              <a:t>settings</a:t>
            </a:r>
          </a:p>
          <a:p>
            <a:pPr algn="just">
              <a:lnSpc>
                <a:spcPct val="100000"/>
              </a:lnSpc>
            </a:pPr>
            <a:r>
              <a:rPr lang="en-CA" dirty="0"/>
              <a:t>Extrapolation of </a:t>
            </a:r>
            <a:r>
              <a:rPr lang="en-CA" b="1" dirty="0">
                <a:solidFill>
                  <a:srgbClr val="00B050"/>
                </a:solidFill>
              </a:rPr>
              <a:t>safety</a:t>
            </a:r>
            <a:r>
              <a:rPr lang="en-CA" dirty="0"/>
              <a:t> data</a:t>
            </a:r>
          </a:p>
          <a:p>
            <a:pPr algn="just">
              <a:lnSpc>
                <a:spcPct val="100000"/>
              </a:lnSpc>
            </a:pPr>
            <a:r>
              <a:rPr lang="en-CA" dirty="0"/>
              <a:t>Extrapolation of </a:t>
            </a:r>
            <a:r>
              <a:rPr lang="en-CA" b="1" dirty="0">
                <a:solidFill>
                  <a:srgbClr val="00B050"/>
                </a:solidFill>
              </a:rPr>
              <a:t>immunogenicity</a:t>
            </a:r>
            <a:r>
              <a:rPr lang="en-CA" dirty="0"/>
              <a:t> data</a:t>
            </a:r>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63</a:t>
            </a:fld>
            <a:endParaRPr lang="en-CA"/>
          </a:p>
        </p:txBody>
      </p:sp>
    </p:spTree>
    <p:extLst>
      <p:ext uri="{BB962C8B-B14F-4D97-AF65-F5344CB8AC3E}">
        <p14:creationId xmlns:p14="http://schemas.microsoft.com/office/powerpoint/2010/main" val="34629018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C00000"/>
                </a:solidFill>
              </a:rPr>
              <a:t>Criteria</a:t>
            </a:r>
            <a:r>
              <a:rPr lang="en-CA" b="1" dirty="0"/>
              <a:t> for extrapolation</a:t>
            </a:r>
            <a:endParaRPr lang="en-CA" dirty="0"/>
          </a:p>
        </p:txBody>
      </p:sp>
      <p:sp>
        <p:nvSpPr>
          <p:cNvPr id="3" name="Content Placeholder 2"/>
          <p:cNvSpPr>
            <a:spLocks noGrp="1"/>
          </p:cNvSpPr>
          <p:nvPr>
            <p:ph idx="1"/>
          </p:nvPr>
        </p:nvSpPr>
        <p:spPr/>
        <p:txBody>
          <a:bodyPr>
            <a:normAutofit fontScale="92500" lnSpcReduction="20000"/>
          </a:bodyPr>
          <a:lstStyle/>
          <a:p>
            <a:pPr marL="0" indent="0" algn="just">
              <a:lnSpc>
                <a:spcPct val="110000"/>
              </a:lnSpc>
              <a:buNone/>
            </a:pPr>
            <a:r>
              <a:rPr lang="en-CA" b="1" dirty="0">
                <a:solidFill>
                  <a:srgbClr val="C00000"/>
                </a:solidFill>
              </a:rPr>
              <a:t>Mechanism</a:t>
            </a:r>
            <a:r>
              <a:rPr lang="en-CA" b="1" dirty="0"/>
              <a:t> of action</a:t>
            </a:r>
          </a:p>
          <a:p>
            <a:pPr marL="0" indent="0" algn="just">
              <a:lnSpc>
                <a:spcPct val="110000"/>
              </a:lnSpc>
              <a:buNone/>
            </a:pPr>
            <a:r>
              <a:rPr lang="en-US" dirty="0"/>
              <a:t>The mechanism of action of the active substance should be mediated by the </a:t>
            </a:r>
            <a:r>
              <a:rPr lang="en-US" b="1" dirty="0">
                <a:solidFill>
                  <a:srgbClr val="0000FF"/>
                </a:solidFill>
                <a:highlight>
                  <a:srgbClr val="FFFF00"/>
                </a:highlight>
              </a:rPr>
              <a:t>same receptor</a:t>
            </a:r>
            <a:r>
              <a:rPr lang="en-US" dirty="0"/>
              <a:t>(s) in both the </a:t>
            </a:r>
            <a:r>
              <a:rPr lang="en-US" b="1" dirty="0">
                <a:solidFill>
                  <a:srgbClr val="0000FF"/>
                </a:solidFill>
              </a:rPr>
              <a:t>initial</a:t>
            </a:r>
            <a:r>
              <a:rPr lang="en-US" dirty="0"/>
              <a:t> and the </a:t>
            </a:r>
            <a:r>
              <a:rPr lang="en-US" b="1" dirty="0">
                <a:solidFill>
                  <a:srgbClr val="0000FF"/>
                </a:solidFill>
              </a:rPr>
              <a:t>extrapolated</a:t>
            </a:r>
            <a:r>
              <a:rPr lang="en-US" dirty="0"/>
              <a:t> </a:t>
            </a:r>
            <a:r>
              <a:rPr lang="en-US" b="1" dirty="0">
                <a:solidFill>
                  <a:srgbClr val="0000FF"/>
                </a:solidFill>
              </a:rPr>
              <a:t>indication</a:t>
            </a:r>
            <a:r>
              <a:rPr lang="en-US" dirty="0"/>
              <a:t>.</a:t>
            </a:r>
          </a:p>
          <a:p>
            <a:pPr marL="0" indent="0" algn="just">
              <a:lnSpc>
                <a:spcPct val="110000"/>
              </a:lnSpc>
              <a:buNone/>
            </a:pPr>
            <a:r>
              <a:rPr lang="en-US" dirty="0"/>
              <a:t>If the </a:t>
            </a:r>
            <a:r>
              <a:rPr lang="en-US" b="1" dirty="0">
                <a:solidFill>
                  <a:srgbClr val="0000FF"/>
                </a:solidFill>
              </a:rPr>
              <a:t>mode</a:t>
            </a:r>
            <a:r>
              <a:rPr lang="en-US" dirty="0"/>
              <a:t> </a:t>
            </a:r>
            <a:r>
              <a:rPr lang="en-US" b="1" dirty="0">
                <a:solidFill>
                  <a:srgbClr val="0000FF"/>
                </a:solidFill>
              </a:rPr>
              <a:t>of</a:t>
            </a:r>
            <a:r>
              <a:rPr lang="en-US" dirty="0"/>
              <a:t> </a:t>
            </a:r>
            <a:r>
              <a:rPr lang="en-US" b="1" dirty="0">
                <a:solidFill>
                  <a:srgbClr val="0000FF"/>
                </a:solidFill>
              </a:rPr>
              <a:t>action</a:t>
            </a:r>
            <a:r>
              <a:rPr lang="en-US" dirty="0"/>
              <a:t> of the active substance is </a:t>
            </a:r>
            <a:r>
              <a:rPr lang="en-US" b="1" dirty="0">
                <a:solidFill>
                  <a:srgbClr val="0000FF"/>
                </a:solidFill>
              </a:rPr>
              <a:t>complex</a:t>
            </a:r>
            <a:r>
              <a:rPr lang="en-US" dirty="0"/>
              <a:t> and involves </a:t>
            </a:r>
            <a:r>
              <a:rPr lang="en-US" b="1" dirty="0">
                <a:solidFill>
                  <a:srgbClr val="0000FF"/>
                </a:solidFill>
              </a:rPr>
              <a:t>multiple</a:t>
            </a:r>
            <a:r>
              <a:rPr lang="en-US" dirty="0"/>
              <a:t> </a:t>
            </a:r>
            <a:r>
              <a:rPr lang="en-US" b="1" dirty="0">
                <a:solidFill>
                  <a:srgbClr val="0000FF"/>
                </a:solidFill>
              </a:rPr>
              <a:t>receptors</a:t>
            </a:r>
            <a:r>
              <a:rPr lang="en-US" dirty="0"/>
              <a:t> or </a:t>
            </a:r>
            <a:r>
              <a:rPr lang="en-US" b="1" dirty="0">
                <a:solidFill>
                  <a:srgbClr val="0000FF"/>
                </a:solidFill>
              </a:rPr>
              <a:t>binding</a:t>
            </a:r>
            <a:r>
              <a:rPr lang="en-US" dirty="0"/>
              <a:t> </a:t>
            </a:r>
            <a:r>
              <a:rPr lang="en-US" b="1" dirty="0">
                <a:solidFill>
                  <a:srgbClr val="0000FF"/>
                </a:solidFill>
              </a:rPr>
              <a:t>sites</a:t>
            </a:r>
            <a:r>
              <a:rPr lang="en-US" dirty="0"/>
              <a:t> (as is often the case with </a:t>
            </a:r>
            <a:r>
              <a:rPr lang="en-US" b="1" dirty="0">
                <a:solidFill>
                  <a:srgbClr val="0000FF"/>
                </a:solidFill>
              </a:rPr>
              <a:t>monoclonal</a:t>
            </a:r>
            <a:r>
              <a:rPr lang="en-US" dirty="0"/>
              <a:t> </a:t>
            </a:r>
            <a:r>
              <a:rPr lang="en-US" b="1" dirty="0">
                <a:solidFill>
                  <a:srgbClr val="0000FF"/>
                </a:solidFill>
              </a:rPr>
              <a:t>antibodies</a:t>
            </a:r>
            <a:r>
              <a:rPr lang="en-US" dirty="0"/>
              <a:t>), it may be </a:t>
            </a:r>
            <a:r>
              <a:rPr lang="en-US" b="1" dirty="0">
                <a:solidFill>
                  <a:srgbClr val="0000FF"/>
                </a:solidFill>
              </a:rPr>
              <a:t>difficult</a:t>
            </a:r>
            <a:r>
              <a:rPr lang="en-US" dirty="0"/>
              <a:t> to establish the contribution of </a:t>
            </a:r>
            <a:r>
              <a:rPr lang="en-US" b="1" dirty="0">
                <a:solidFill>
                  <a:srgbClr val="C00000"/>
                </a:solidFill>
              </a:rPr>
              <a:t>each</a:t>
            </a:r>
            <a:r>
              <a:rPr lang="en-US" dirty="0"/>
              <a:t> </a:t>
            </a:r>
            <a:r>
              <a:rPr lang="en-US" b="1" dirty="0">
                <a:solidFill>
                  <a:srgbClr val="0000FF"/>
                </a:solidFill>
              </a:rPr>
              <a:t>receptor</a:t>
            </a:r>
            <a:r>
              <a:rPr lang="en-US" dirty="0"/>
              <a:t> or </a:t>
            </a:r>
            <a:r>
              <a:rPr lang="en-US" b="1" dirty="0">
                <a:solidFill>
                  <a:srgbClr val="0000FF"/>
                </a:solidFill>
              </a:rPr>
              <a:t>binding</a:t>
            </a:r>
            <a:r>
              <a:rPr lang="en-US" dirty="0"/>
              <a:t> </a:t>
            </a:r>
            <a:r>
              <a:rPr lang="en-US" b="1" dirty="0">
                <a:solidFill>
                  <a:srgbClr val="0000FF"/>
                </a:solidFill>
              </a:rPr>
              <a:t>site</a:t>
            </a:r>
            <a:r>
              <a:rPr lang="en-US" dirty="0"/>
              <a:t> to </a:t>
            </a:r>
            <a:r>
              <a:rPr lang="en-US" b="1" dirty="0">
                <a:solidFill>
                  <a:srgbClr val="C00000"/>
                </a:solidFill>
              </a:rPr>
              <a:t>each</a:t>
            </a:r>
            <a:r>
              <a:rPr lang="en-US" dirty="0"/>
              <a:t> </a:t>
            </a:r>
            <a:r>
              <a:rPr lang="en-US" b="1" dirty="0">
                <a:solidFill>
                  <a:srgbClr val="0000FF"/>
                </a:solidFill>
              </a:rPr>
              <a:t>indication</a:t>
            </a:r>
            <a:r>
              <a:rPr lang="en-US" dirty="0"/>
              <a:t>. </a:t>
            </a:r>
          </a:p>
          <a:p>
            <a:pPr marL="0" indent="0" algn="just">
              <a:lnSpc>
                <a:spcPct val="110000"/>
              </a:lnSpc>
              <a:buNone/>
            </a:pPr>
            <a:r>
              <a:rPr lang="en-US" dirty="0"/>
              <a:t>In this case, </a:t>
            </a:r>
            <a:r>
              <a:rPr lang="en-US" b="1" dirty="0">
                <a:solidFill>
                  <a:srgbClr val="0000FF"/>
                </a:solidFill>
              </a:rPr>
              <a:t>additional</a:t>
            </a:r>
            <a:r>
              <a:rPr lang="en-US" dirty="0"/>
              <a:t> studies (</a:t>
            </a:r>
            <a:r>
              <a:rPr lang="en-US" b="1" dirty="0">
                <a:solidFill>
                  <a:srgbClr val="0000FF"/>
                </a:solidFill>
                <a:highlight>
                  <a:srgbClr val="FFFF00"/>
                </a:highlight>
              </a:rPr>
              <a:t>non-clinical</a:t>
            </a:r>
            <a:r>
              <a:rPr lang="en-US" dirty="0">
                <a:highlight>
                  <a:srgbClr val="FFFF00"/>
                </a:highlight>
              </a:rPr>
              <a:t> or </a:t>
            </a:r>
            <a:r>
              <a:rPr lang="en-US" b="1" dirty="0">
                <a:solidFill>
                  <a:srgbClr val="0000FF"/>
                </a:solidFill>
                <a:highlight>
                  <a:srgbClr val="FFFF00"/>
                </a:highlight>
              </a:rPr>
              <a:t>clinical</a:t>
            </a:r>
            <a:r>
              <a:rPr lang="en-US" dirty="0"/>
              <a:t>) will be needed to </a:t>
            </a:r>
            <a:r>
              <a:rPr lang="en-US" b="1" dirty="0">
                <a:solidFill>
                  <a:srgbClr val="0000FF"/>
                </a:solidFill>
              </a:rPr>
              <a:t>prove</a:t>
            </a:r>
            <a:r>
              <a:rPr lang="en-US" dirty="0"/>
              <a:t> that the biosimilar and reference medicine will behave </a:t>
            </a:r>
            <a:r>
              <a:rPr lang="en-US" b="1" dirty="0">
                <a:solidFill>
                  <a:srgbClr val="0000FF"/>
                </a:solidFill>
              </a:rPr>
              <a:t>similarly</a:t>
            </a:r>
            <a:r>
              <a:rPr lang="en-US" dirty="0"/>
              <a:t> in the </a:t>
            </a:r>
            <a:r>
              <a:rPr lang="en-US" b="1" dirty="0">
                <a:solidFill>
                  <a:srgbClr val="0000FF"/>
                </a:solidFill>
              </a:rPr>
              <a:t>extrapolated</a:t>
            </a:r>
            <a:r>
              <a:rPr lang="en-US" dirty="0"/>
              <a:t> </a:t>
            </a:r>
            <a:r>
              <a:rPr lang="en-US" b="1" dirty="0">
                <a:solidFill>
                  <a:srgbClr val="0000FF"/>
                </a:solidFill>
              </a:rPr>
              <a:t>indication</a:t>
            </a:r>
            <a:r>
              <a:rPr lang="en-US" dirty="0"/>
              <a:t>.</a:t>
            </a:r>
            <a:endParaRPr lang="en-CA"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64</a:t>
            </a:fld>
            <a:endParaRPr lang="en-CA"/>
          </a:p>
        </p:txBody>
      </p:sp>
    </p:spTree>
    <p:extLst>
      <p:ext uri="{BB962C8B-B14F-4D97-AF65-F5344CB8AC3E}">
        <p14:creationId xmlns:p14="http://schemas.microsoft.com/office/powerpoint/2010/main" val="30460024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C00000"/>
                </a:solidFill>
              </a:rPr>
              <a:t>Criteria</a:t>
            </a:r>
            <a:r>
              <a:rPr lang="en-CA" b="1" dirty="0"/>
              <a:t> for extrapolation</a:t>
            </a:r>
            <a:endParaRPr lang="en-CA" dirty="0"/>
          </a:p>
        </p:txBody>
      </p:sp>
      <p:sp>
        <p:nvSpPr>
          <p:cNvPr id="3" name="Content Placeholder 2"/>
          <p:cNvSpPr>
            <a:spLocks noGrp="1"/>
          </p:cNvSpPr>
          <p:nvPr>
            <p:ph idx="1"/>
          </p:nvPr>
        </p:nvSpPr>
        <p:spPr/>
        <p:txBody>
          <a:bodyPr>
            <a:normAutofit/>
          </a:bodyPr>
          <a:lstStyle/>
          <a:p>
            <a:pPr marL="0" indent="0" algn="just">
              <a:lnSpc>
                <a:spcPct val="100000"/>
              </a:lnSpc>
              <a:buNone/>
            </a:pPr>
            <a:r>
              <a:rPr lang="en-CA" b="1" dirty="0"/>
              <a:t>Relevant study </a:t>
            </a:r>
            <a:r>
              <a:rPr lang="en-CA" b="1" dirty="0">
                <a:solidFill>
                  <a:srgbClr val="00B050"/>
                </a:solidFill>
              </a:rPr>
              <a:t>population</a:t>
            </a:r>
          </a:p>
          <a:p>
            <a:pPr marL="0" indent="0" algn="just">
              <a:lnSpc>
                <a:spcPct val="100000"/>
              </a:lnSpc>
              <a:buNone/>
            </a:pPr>
            <a:r>
              <a:rPr lang="en-US" b="1" dirty="0">
                <a:solidFill>
                  <a:srgbClr val="00B050"/>
                </a:solidFill>
              </a:rPr>
              <a:t>Comprehensive</a:t>
            </a:r>
            <a:r>
              <a:rPr lang="en-US" dirty="0"/>
              <a:t> </a:t>
            </a:r>
            <a:r>
              <a:rPr lang="en-US" b="1" dirty="0">
                <a:solidFill>
                  <a:srgbClr val="00B050"/>
                </a:solidFill>
              </a:rPr>
              <a:t>comparability</a:t>
            </a:r>
            <a:r>
              <a:rPr lang="en-US" dirty="0"/>
              <a:t> </a:t>
            </a:r>
            <a:r>
              <a:rPr lang="en-US" b="1" dirty="0">
                <a:solidFill>
                  <a:srgbClr val="00B050"/>
                </a:solidFill>
              </a:rPr>
              <a:t>studies</a:t>
            </a:r>
            <a:r>
              <a:rPr lang="en-US" dirty="0"/>
              <a:t> must show that the biosimilar is </a:t>
            </a:r>
            <a:r>
              <a:rPr lang="en-US" b="1" dirty="0">
                <a:solidFill>
                  <a:srgbClr val="00B050"/>
                </a:solidFill>
              </a:rPr>
              <a:t>highly</a:t>
            </a:r>
            <a:r>
              <a:rPr lang="en-US" dirty="0"/>
              <a:t> </a:t>
            </a:r>
            <a:r>
              <a:rPr lang="en-US" b="1" dirty="0">
                <a:solidFill>
                  <a:srgbClr val="00B050"/>
                </a:solidFill>
              </a:rPr>
              <a:t>similar</a:t>
            </a:r>
            <a:r>
              <a:rPr lang="en-US" dirty="0"/>
              <a:t> to the reference medicine (by means of </a:t>
            </a:r>
            <a:r>
              <a:rPr lang="en-US" b="1" dirty="0">
                <a:solidFill>
                  <a:srgbClr val="00B050"/>
                </a:solidFill>
              </a:rPr>
              <a:t>safety</a:t>
            </a:r>
            <a:r>
              <a:rPr lang="en-US" dirty="0"/>
              <a:t>, </a:t>
            </a:r>
            <a:r>
              <a:rPr lang="en-US" b="1" dirty="0">
                <a:solidFill>
                  <a:srgbClr val="00B050"/>
                </a:solidFill>
              </a:rPr>
              <a:t>efficacy</a:t>
            </a:r>
            <a:r>
              <a:rPr lang="fa-IR" dirty="0"/>
              <a:t>,</a:t>
            </a:r>
            <a:r>
              <a:rPr lang="en-US" dirty="0"/>
              <a:t> and </a:t>
            </a:r>
            <a:r>
              <a:rPr lang="en-US" b="1" dirty="0">
                <a:solidFill>
                  <a:srgbClr val="00B050"/>
                </a:solidFill>
              </a:rPr>
              <a:t>immunogenicity</a:t>
            </a:r>
            <a:r>
              <a:rPr lang="en-US" dirty="0"/>
              <a:t> data) in a </a:t>
            </a:r>
            <a:r>
              <a:rPr lang="en-US" b="1" dirty="0">
                <a:solidFill>
                  <a:srgbClr val="00B050"/>
                </a:solidFill>
              </a:rPr>
              <a:t>key</a:t>
            </a:r>
            <a:r>
              <a:rPr lang="en-US" dirty="0"/>
              <a:t> </a:t>
            </a:r>
            <a:r>
              <a:rPr lang="en-US" b="1" dirty="0">
                <a:solidFill>
                  <a:srgbClr val="00B050"/>
                </a:solidFill>
              </a:rPr>
              <a:t>indication</a:t>
            </a:r>
            <a:r>
              <a:rPr lang="en-US" dirty="0"/>
              <a:t> in a </a:t>
            </a:r>
            <a:r>
              <a:rPr lang="en-US" b="1" dirty="0">
                <a:solidFill>
                  <a:srgbClr val="C00000"/>
                </a:solidFill>
              </a:rPr>
              <a:t>population</a:t>
            </a:r>
            <a:r>
              <a:rPr lang="en-US" dirty="0"/>
              <a:t> in which potential </a:t>
            </a:r>
            <a:r>
              <a:rPr lang="en-US" b="1" dirty="0">
                <a:solidFill>
                  <a:srgbClr val="00B050"/>
                </a:solidFill>
                <a:highlight>
                  <a:srgbClr val="FFFF00"/>
                </a:highlight>
              </a:rPr>
              <a:t>differences</a:t>
            </a:r>
            <a:r>
              <a:rPr lang="en-US" dirty="0"/>
              <a:t> in clinical performance </a:t>
            </a:r>
            <a:r>
              <a:rPr lang="en-US" b="1" dirty="0">
                <a:solidFill>
                  <a:srgbClr val="C00000"/>
                </a:solidFill>
                <a:highlight>
                  <a:srgbClr val="FFFF00"/>
                </a:highlight>
              </a:rPr>
              <a:t>can</a:t>
            </a:r>
            <a:r>
              <a:rPr lang="en-US" dirty="0">
                <a:highlight>
                  <a:srgbClr val="FFFF00"/>
                </a:highlight>
              </a:rPr>
              <a:t> </a:t>
            </a:r>
            <a:r>
              <a:rPr lang="en-US" b="1" dirty="0">
                <a:solidFill>
                  <a:srgbClr val="C00000"/>
                </a:solidFill>
                <a:highlight>
                  <a:srgbClr val="FFFF00"/>
                </a:highlight>
              </a:rPr>
              <a:t>be</a:t>
            </a:r>
            <a:r>
              <a:rPr lang="en-US" dirty="0">
                <a:highlight>
                  <a:srgbClr val="FFFF00"/>
                </a:highlight>
              </a:rPr>
              <a:t> </a:t>
            </a:r>
            <a:r>
              <a:rPr lang="en-US" b="1" dirty="0">
                <a:solidFill>
                  <a:srgbClr val="C00000"/>
                </a:solidFill>
                <a:highlight>
                  <a:srgbClr val="FFFF00"/>
                </a:highlight>
              </a:rPr>
              <a:t>detected</a:t>
            </a:r>
            <a:r>
              <a:rPr lang="en-US" dirty="0"/>
              <a:t>.</a:t>
            </a:r>
            <a:endParaRPr lang="en-CA"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65</a:t>
            </a:fld>
            <a:endParaRPr lang="en-CA"/>
          </a:p>
        </p:txBody>
      </p:sp>
    </p:spTree>
    <p:extLst>
      <p:ext uri="{BB962C8B-B14F-4D97-AF65-F5344CB8AC3E}">
        <p14:creationId xmlns:p14="http://schemas.microsoft.com/office/powerpoint/2010/main" val="20573406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C00000"/>
                </a:solidFill>
              </a:rPr>
              <a:t>Criteria</a:t>
            </a:r>
            <a:r>
              <a:rPr lang="en-CA" b="1" dirty="0"/>
              <a:t> for extrapolation</a:t>
            </a:r>
            <a:endParaRPr lang="en-CA" dirty="0"/>
          </a:p>
        </p:txBody>
      </p:sp>
      <p:sp>
        <p:nvSpPr>
          <p:cNvPr id="3" name="Content Placeholder 2"/>
          <p:cNvSpPr>
            <a:spLocks noGrp="1"/>
          </p:cNvSpPr>
          <p:nvPr>
            <p:ph idx="1"/>
          </p:nvPr>
        </p:nvSpPr>
        <p:spPr/>
        <p:txBody>
          <a:bodyPr>
            <a:normAutofit/>
          </a:bodyPr>
          <a:lstStyle/>
          <a:p>
            <a:pPr marL="0" indent="0" algn="just">
              <a:lnSpc>
                <a:spcPct val="100000"/>
              </a:lnSpc>
              <a:buNone/>
            </a:pPr>
            <a:r>
              <a:rPr lang="en-US" b="1" dirty="0"/>
              <a:t>Extrapolation across </a:t>
            </a:r>
            <a:r>
              <a:rPr lang="en-US" b="1" dirty="0">
                <a:solidFill>
                  <a:srgbClr val="00B050"/>
                </a:solidFill>
              </a:rPr>
              <a:t>different</a:t>
            </a:r>
            <a:r>
              <a:rPr lang="en-US" b="1" dirty="0"/>
              <a:t> </a:t>
            </a:r>
            <a:r>
              <a:rPr lang="en-US" b="1" dirty="0">
                <a:solidFill>
                  <a:srgbClr val="00B050"/>
                </a:solidFill>
              </a:rPr>
              <a:t>clinical</a:t>
            </a:r>
            <a:r>
              <a:rPr lang="en-US" b="1" dirty="0"/>
              <a:t> </a:t>
            </a:r>
            <a:r>
              <a:rPr lang="en-US" b="1" dirty="0">
                <a:solidFill>
                  <a:srgbClr val="00B050"/>
                </a:solidFill>
              </a:rPr>
              <a:t>settings</a:t>
            </a:r>
          </a:p>
          <a:p>
            <a:pPr marL="0" indent="0" algn="just">
              <a:lnSpc>
                <a:spcPct val="100000"/>
              </a:lnSpc>
              <a:buNone/>
            </a:pPr>
            <a:r>
              <a:rPr lang="en-US" dirty="0"/>
              <a:t>Data from a given indication (e.g., </a:t>
            </a:r>
            <a:r>
              <a:rPr lang="en-US" dirty="0">
                <a:highlight>
                  <a:srgbClr val="FFFF00"/>
                </a:highlight>
              </a:rPr>
              <a:t>rheumatoid arthritis</a:t>
            </a:r>
            <a:r>
              <a:rPr lang="en-US" dirty="0"/>
              <a:t>) may </a:t>
            </a:r>
            <a:r>
              <a:rPr lang="en-US" b="1" dirty="0">
                <a:solidFill>
                  <a:srgbClr val="C00000"/>
                </a:solidFill>
              </a:rPr>
              <a:t>not</a:t>
            </a:r>
            <a:r>
              <a:rPr lang="en-US" dirty="0"/>
              <a:t> be </a:t>
            </a:r>
            <a:r>
              <a:rPr lang="en-US" b="1" dirty="0">
                <a:solidFill>
                  <a:srgbClr val="C00000"/>
                </a:solidFill>
              </a:rPr>
              <a:t>directly</a:t>
            </a:r>
            <a:r>
              <a:rPr lang="en-US" dirty="0"/>
              <a:t> </a:t>
            </a:r>
            <a:r>
              <a:rPr lang="en-US" b="1" dirty="0">
                <a:solidFill>
                  <a:srgbClr val="C00000"/>
                </a:solidFill>
              </a:rPr>
              <a:t>applicable</a:t>
            </a:r>
            <a:r>
              <a:rPr lang="en-US" dirty="0"/>
              <a:t> in terms of safety or efficacy to an indication falling within </a:t>
            </a:r>
            <a:r>
              <a:rPr lang="en-US" b="1" dirty="0">
                <a:solidFill>
                  <a:srgbClr val="C00000"/>
                </a:solidFill>
              </a:rPr>
              <a:t>another</a:t>
            </a:r>
            <a:r>
              <a:rPr lang="en-US" b="1" dirty="0">
                <a:solidFill>
                  <a:srgbClr val="00B050"/>
                </a:solidFill>
              </a:rPr>
              <a:t> therapeutic area </a:t>
            </a:r>
            <a:r>
              <a:rPr lang="en-US" dirty="0"/>
              <a:t>where the </a:t>
            </a:r>
            <a:r>
              <a:rPr lang="en-US" b="1" dirty="0">
                <a:solidFill>
                  <a:srgbClr val="C00000"/>
                </a:solidFill>
                <a:highlight>
                  <a:srgbClr val="FFFF00"/>
                </a:highlight>
              </a:rPr>
              <a:t>mode</a:t>
            </a:r>
            <a:r>
              <a:rPr lang="en-US" dirty="0">
                <a:highlight>
                  <a:srgbClr val="FFFF00"/>
                </a:highlight>
              </a:rPr>
              <a:t> </a:t>
            </a:r>
            <a:r>
              <a:rPr lang="en-US" b="1" dirty="0">
                <a:solidFill>
                  <a:srgbClr val="C00000"/>
                </a:solidFill>
                <a:highlight>
                  <a:srgbClr val="FFFF00"/>
                </a:highlight>
              </a:rPr>
              <a:t>of</a:t>
            </a:r>
            <a:r>
              <a:rPr lang="en-US" dirty="0">
                <a:highlight>
                  <a:srgbClr val="FFFF00"/>
                </a:highlight>
              </a:rPr>
              <a:t> </a:t>
            </a:r>
            <a:r>
              <a:rPr lang="en-US" b="1" dirty="0">
                <a:solidFill>
                  <a:srgbClr val="C00000"/>
                </a:solidFill>
                <a:highlight>
                  <a:srgbClr val="FFFF00"/>
                </a:highlight>
              </a:rPr>
              <a:t>action</a:t>
            </a:r>
            <a:r>
              <a:rPr lang="en-US" dirty="0"/>
              <a:t>, </a:t>
            </a:r>
            <a:r>
              <a:rPr lang="en-US" b="1" dirty="0">
                <a:solidFill>
                  <a:srgbClr val="C00000"/>
                </a:solidFill>
                <a:highlight>
                  <a:srgbClr val="FFFF00"/>
                </a:highlight>
              </a:rPr>
              <a:t>posology</a:t>
            </a:r>
            <a:r>
              <a:rPr lang="en-US" b="1" dirty="0">
                <a:solidFill>
                  <a:srgbClr val="C00000"/>
                </a:solidFill>
              </a:rPr>
              <a:t>,</a:t>
            </a:r>
            <a:r>
              <a:rPr lang="en-US" dirty="0"/>
              <a:t> or, </a:t>
            </a:r>
            <a:r>
              <a:rPr lang="en-US" b="1" dirty="0">
                <a:solidFill>
                  <a:srgbClr val="C00000"/>
                </a:solidFill>
                <a:highlight>
                  <a:srgbClr val="FFFF00"/>
                </a:highlight>
              </a:rPr>
              <a:t>pharmacokinetics</a:t>
            </a:r>
            <a:r>
              <a:rPr lang="en-US" dirty="0"/>
              <a:t> may be different (e.g., </a:t>
            </a:r>
            <a:r>
              <a:rPr lang="en-US" dirty="0">
                <a:highlight>
                  <a:srgbClr val="FFFF00"/>
                </a:highlight>
              </a:rPr>
              <a:t>oncology</a:t>
            </a:r>
            <a:r>
              <a:rPr lang="en-US" dirty="0"/>
              <a:t>). </a:t>
            </a:r>
          </a:p>
          <a:p>
            <a:pPr marL="0" indent="0" algn="just">
              <a:lnSpc>
                <a:spcPct val="100000"/>
              </a:lnSpc>
              <a:buNone/>
            </a:pPr>
            <a:r>
              <a:rPr lang="en-US" dirty="0"/>
              <a:t>In this case, </a:t>
            </a:r>
            <a:r>
              <a:rPr lang="en-US" b="1" dirty="0">
                <a:solidFill>
                  <a:srgbClr val="00B050"/>
                </a:solidFill>
                <a:highlight>
                  <a:srgbClr val="FFFF00"/>
                </a:highlight>
              </a:rPr>
              <a:t>additional</a:t>
            </a:r>
            <a:r>
              <a:rPr lang="en-US" dirty="0">
                <a:solidFill>
                  <a:srgbClr val="00B050"/>
                </a:solidFill>
                <a:highlight>
                  <a:srgbClr val="FFFF00"/>
                </a:highlight>
              </a:rPr>
              <a:t> </a:t>
            </a:r>
            <a:r>
              <a:rPr lang="en-US" b="1" dirty="0">
                <a:solidFill>
                  <a:srgbClr val="00B050"/>
                </a:solidFill>
                <a:highlight>
                  <a:srgbClr val="FFFF00"/>
                </a:highlight>
              </a:rPr>
              <a:t>studies</a:t>
            </a:r>
            <a:r>
              <a:rPr lang="en-US" dirty="0">
                <a:solidFill>
                  <a:srgbClr val="00B050"/>
                </a:solidFill>
                <a:highlight>
                  <a:srgbClr val="FFFF00"/>
                </a:highlight>
              </a:rPr>
              <a:t> </a:t>
            </a:r>
            <a:r>
              <a:rPr lang="en-US" dirty="0"/>
              <a:t>may be needed.</a:t>
            </a:r>
            <a:endParaRPr lang="en-CA"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66</a:t>
            </a:fld>
            <a:endParaRPr lang="en-CA"/>
          </a:p>
        </p:txBody>
      </p:sp>
    </p:spTree>
    <p:extLst>
      <p:ext uri="{BB962C8B-B14F-4D97-AF65-F5344CB8AC3E}">
        <p14:creationId xmlns:p14="http://schemas.microsoft.com/office/powerpoint/2010/main" val="30082797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C00000"/>
                </a:solidFill>
              </a:rPr>
              <a:t>Criteria</a:t>
            </a:r>
            <a:r>
              <a:rPr lang="en-CA" b="1" dirty="0"/>
              <a:t> for extrapolation</a:t>
            </a:r>
            <a:endParaRPr lang="en-CA" dirty="0"/>
          </a:p>
        </p:txBody>
      </p:sp>
      <p:sp>
        <p:nvSpPr>
          <p:cNvPr id="3" name="Content Placeholder 2"/>
          <p:cNvSpPr>
            <a:spLocks noGrp="1"/>
          </p:cNvSpPr>
          <p:nvPr>
            <p:ph idx="1"/>
          </p:nvPr>
        </p:nvSpPr>
        <p:spPr/>
        <p:txBody>
          <a:bodyPr>
            <a:normAutofit/>
          </a:bodyPr>
          <a:lstStyle/>
          <a:p>
            <a:pPr marL="0" indent="0" algn="just">
              <a:lnSpc>
                <a:spcPct val="100000"/>
              </a:lnSpc>
              <a:buNone/>
            </a:pPr>
            <a:r>
              <a:rPr lang="en-CA" b="1" dirty="0"/>
              <a:t>Extrapolation of </a:t>
            </a:r>
            <a:r>
              <a:rPr lang="en-CA" b="1" dirty="0">
                <a:solidFill>
                  <a:srgbClr val="00B050"/>
                </a:solidFill>
                <a:highlight>
                  <a:srgbClr val="FFFF00"/>
                </a:highlight>
              </a:rPr>
              <a:t>safety</a:t>
            </a:r>
            <a:r>
              <a:rPr lang="en-CA" b="1" dirty="0"/>
              <a:t> data</a:t>
            </a:r>
          </a:p>
          <a:p>
            <a:pPr marL="0" indent="0" algn="just">
              <a:lnSpc>
                <a:spcPct val="100000"/>
              </a:lnSpc>
              <a:buNone/>
            </a:pPr>
            <a:r>
              <a:rPr lang="en-US" dirty="0"/>
              <a:t>Safety data can </a:t>
            </a:r>
            <a:r>
              <a:rPr lang="en-US" b="1" dirty="0">
                <a:solidFill>
                  <a:srgbClr val="C00000"/>
                </a:solidFill>
              </a:rPr>
              <a:t>only</a:t>
            </a:r>
            <a:r>
              <a:rPr lang="en-US" dirty="0"/>
              <a:t> be extrapolated after a </a:t>
            </a:r>
            <a:r>
              <a:rPr lang="en-US" b="1" dirty="0">
                <a:solidFill>
                  <a:srgbClr val="C00000"/>
                </a:solidFill>
                <a:highlight>
                  <a:srgbClr val="FFFF00"/>
                </a:highlight>
              </a:rPr>
              <a:t>comparable </a:t>
            </a:r>
            <a:r>
              <a:rPr lang="en-US" b="1" dirty="0">
                <a:solidFill>
                  <a:srgbClr val="00B050"/>
                </a:solidFill>
                <a:highlight>
                  <a:srgbClr val="FFFF00"/>
                </a:highlight>
              </a:rPr>
              <a:t>safety</a:t>
            </a:r>
            <a:r>
              <a:rPr lang="en-US" b="1" dirty="0">
                <a:solidFill>
                  <a:srgbClr val="C00000"/>
                </a:solidFill>
                <a:highlight>
                  <a:srgbClr val="FFFF00"/>
                </a:highlight>
              </a:rPr>
              <a:t> </a:t>
            </a:r>
            <a:r>
              <a:rPr lang="en-US" b="1" dirty="0">
                <a:solidFill>
                  <a:srgbClr val="00B050"/>
                </a:solidFill>
                <a:highlight>
                  <a:srgbClr val="FFFF00"/>
                </a:highlight>
              </a:rPr>
              <a:t>profile</a:t>
            </a:r>
            <a:r>
              <a:rPr lang="en-US" b="1" dirty="0">
                <a:solidFill>
                  <a:srgbClr val="C00000"/>
                </a:solidFill>
                <a:highlight>
                  <a:srgbClr val="FFFF00"/>
                </a:highlight>
              </a:rPr>
              <a:t> </a:t>
            </a:r>
            <a:r>
              <a:rPr lang="en-US" dirty="0"/>
              <a:t>has been established for the biosimilar in </a:t>
            </a:r>
            <a:r>
              <a:rPr lang="en-US" b="1" dirty="0">
                <a:solidFill>
                  <a:srgbClr val="00B050"/>
                </a:solidFill>
              </a:rPr>
              <a:t>one</a:t>
            </a:r>
            <a:r>
              <a:rPr lang="en-US" dirty="0"/>
              <a:t> therapeutic </a:t>
            </a:r>
            <a:r>
              <a:rPr lang="en-US" b="1" dirty="0">
                <a:solidFill>
                  <a:srgbClr val="00B050"/>
                </a:solidFill>
              </a:rPr>
              <a:t>indication</a:t>
            </a:r>
            <a:r>
              <a:rPr lang="en-US" dirty="0"/>
              <a:t>. </a:t>
            </a:r>
          </a:p>
          <a:p>
            <a:pPr marL="0" indent="0" algn="just">
              <a:lnSpc>
                <a:spcPct val="100000"/>
              </a:lnSpc>
              <a:buNone/>
            </a:pPr>
            <a:r>
              <a:rPr lang="en-US" dirty="0"/>
              <a:t>If </a:t>
            </a:r>
            <a:r>
              <a:rPr lang="en-US" b="1" dirty="0">
                <a:solidFill>
                  <a:srgbClr val="C00000"/>
                </a:solidFill>
              </a:rPr>
              <a:t>comparability</a:t>
            </a:r>
            <a:r>
              <a:rPr lang="en-US" dirty="0"/>
              <a:t> is shown at </a:t>
            </a:r>
            <a:r>
              <a:rPr lang="en-US" b="1" dirty="0">
                <a:solidFill>
                  <a:srgbClr val="00B050"/>
                </a:solidFill>
                <a:highlight>
                  <a:srgbClr val="FFFF00"/>
                </a:highlight>
              </a:rPr>
              <a:t>structural</a:t>
            </a:r>
            <a:r>
              <a:rPr lang="en-US" dirty="0"/>
              <a:t>, </a:t>
            </a:r>
            <a:r>
              <a:rPr lang="en-US" b="1" dirty="0">
                <a:solidFill>
                  <a:srgbClr val="00B050"/>
                </a:solidFill>
                <a:highlight>
                  <a:srgbClr val="FFFF00"/>
                </a:highlight>
              </a:rPr>
              <a:t>functional</a:t>
            </a:r>
            <a:r>
              <a:rPr lang="en-US" dirty="0"/>
              <a:t>, </a:t>
            </a:r>
            <a:r>
              <a:rPr lang="en-US" b="1" dirty="0">
                <a:solidFill>
                  <a:srgbClr val="00B050"/>
                </a:solidFill>
                <a:highlight>
                  <a:srgbClr val="FFFF00"/>
                </a:highlight>
              </a:rPr>
              <a:t>pharmacokinetic</a:t>
            </a:r>
            <a:r>
              <a:rPr lang="en-US" b="1" dirty="0">
                <a:solidFill>
                  <a:srgbClr val="00B050"/>
                </a:solidFill>
              </a:rPr>
              <a:t>,</a:t>
            </a:r>
            <a:r>
              <a:rPr lang="en-US" dirty="0"/>
              <a:t> and </a:t>
            </a:r>
            <a:r>
              <a:rPr lang="en-US" b="1" dirty="0">
                <a:solidFill>
                  <a:srgbClr val="00B050"/>
                </a:solidFill>
                <a:highlight>
                  <a:srgbClr val="FFFF00"/>
                </a:highlight>
              </a:rPr>
              <a:t>pharmacodynamic</a:t>
            </a:r>
            <a:r>
              <a:rPr lang="en-US" dirty="0"/>
              <a:t> levels, and </a:t>
            </a:r>
            <a:r>
              <a:rPr lang="en-US" b="1" dirty="0">
                <a:solidFill>
                  <a:srgbClr val="00B050"/>
                </a:solidFill>
                <a:highlight>
                  <a:srgbClr val="FFFF00"/>
                </a:highlight>
              </a:rPr>
              <a:t>efficacy</a:t>
            </a:r>
            <a:r>
              <a:rPr lang="en-US" dirty="0"/>
              <a:t> is comparable, then </a:t>
            </a:r>
            <a:r>
              <a:rPr lang="en-US" b="1" dirty="0">
                <a:solidFill>
                  <a:srgbClr val="00B050"/>
                </a:solidFill>
                <a:highlight>
                  <a:srgbClr val="FFFF00"/>
                </a:highlight>
              </a:rPr>
              <a:t>adverse</a:t>
            </a:r>
            <a:r>
              <a:rPr lang="en-US" dirty="0">
                <a:highlight>
                  <a:srgbClr val="FFFF00"/>
                </a:highlight>
              </a:rPr>
              <a:t> </a:t>
            </a:r>
            <a:r>
              <a:rPr lang="en-US" b="1" dirty="0">
                <a:solidFill>
                  <a:srgbClr val="00B050"/>
                </a:solidFill>
                <a:highlight>
                  <a:srgbClr val="FFFF00"/>
                </a:highlight>
              </a:rPr>
              <a:t>reactions</a:t>
            </a:r>
            <a:r>
              <a:rPr lang="en-US" dirty="0">
                <a:highlight>
                  <a:srgbClr val="FFFF00"/>
                </a:highlight>
              </a:rPr>
              <a:t> </a:t>
            </a:r>
            <a:r>
              <a:rPr lang="en-US" dirty="0"/>
              <a:t>due to the biosimilar’s </a:t>
            </a:r>
            <a:r>
              <a:rPr lang="en-US" b="1" dirty="0">
                <a:solidFill>
                  <a:srgbClr val="00B050"/>
                </a:solidFill>
              </a:rPr>
              <a:t>pharmacological</a:t>
            </a:r>
            <a:r>
              <a:rPr lang="en-US" dirty="0"/>
              <a:t> </a:t>
            </a:r>
            <a:r>
              <a:rPr lang="en-US" b="1" dirty="0">
                <a:solidFill>
                  <a:srgbClr val="00B050"/>
                </a:solidFill>
              </a:rPr>
              <a:t>action</a:t>
            </a:r>
            <a:r>
              <a:rPr lang="en-US" dirty="0"/>
              <a:t> can be expected to be the </a:t>
            </a:r>
            <a:r>
              <a:rPr lang="en-US" b="1" dirty="0">
                <a:solidFill>
                  <a:srgbClr val="00B050"/>
                </a:solidFill>
                <a:highlight>
                  <a:srgbClr val="FFFF00"/>
                </a:highlight>
              </a:rPr>
              <a:t>same</a:t>
            </a:r>
            <a:r>
              <a:rPr lang="en-US" dirty="0"/>
              <a:t> and to occur at similar </a:t>
            </a:r>
            <a:r>
              <a:rPr lang="en-CA" b="1" dirty="0">
                <a:solidFill>
                  <a:srgbClr val="00B050"/>
                </a:solidFill>
                <a:highlight>
                  <a:srgbClr val="FFFF00"/>
                </a:highlight>
              </a:rPr>
              <a:t>frequencies</a:t>
            </a:r>
            <a:r>
              <a:rPr lang="en-CA" dirty="0"/>
              <a:t>.</a:t>
            </a:r>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67</a:t>
            </a:fld>
            <a:endParaRPr lang="en-CA"/>
          </a:p>
        </p:txBody>
      </p:sp>
    </p:spTree>
    <p:extLst>
      <p:ext uri="{BB962C8B-B14F-4D97-AF65-F5344CB8AC3E}">
        <p14:creationId xmlns:p14="http://schemas.microsoft.com/office/powerpoint/2010/main" val="35026650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C00000"/>
                </a:solidFill>
              </a:rPr>
              <a:t>Criteria</a:t>
            </a:r>
            <a:r>
              <a:rPr lang="en-CA" b="1" dirty="0"/>
              <a:t> for extrapolation</a:t>
            </a:r>
            <a:endParaRPr lang="en-CA" dirty="0"/>
          </a:p>
        </p:txBody>
      </p:sp>
      <p:sp>
        <p:nvSpPr>
          <p:cNvPr id="3" name="Content Placeholder 2"/>
          <p:cNvSpPr>
            <a:spLocks noGrp="1"/>
          </p:cNvSpPr>
          <p:nvPr>
            <p:ph idx="1"/>
          </p:nvPr>
        </p:nvSpPr>
        <p:spPr/>
        <p:txBody>
          <a:bodyPr>
            <a:normAutofit/>
          </a:bodyPr>
          <a:lstStyle/>
          <a:p>
            <a:pPr marL="0" indent="0" algn="just">
              <a:buNone/>
            </a:pPr>
            <a:r>
              <a:rPr lang="en-CA" b="1" dirty="0"/>
              <a:t>Extrapolation of </a:t>
            </a:r>
            <a:r>
              <a:rPr lang="en-CA" b="1" dirty="0">
                <a:solidFill>
                  <a:srgbClr val="C00000"/>
                </a:solidFill>
                <a:highlight>
                  <a:srgbClr val="FFFF00"/>
                </a:highlight>
              </a:rPr>
              <a:t>immunogenicity</a:t>
            </a:r>
            <a:r>
              <a:rPr lang="en-CA" b="1" dirty="0"/>
              <a:t> data</a:t>
            </a:r>
          </a:p>
          <a:p>
            <a:pPr marL="0" indent="0" algn="just">
              <a:buNone/>
            </a:pPr>
            <a:r>
              <a:rPr lang="en-US" dirty="0"/>
              <a:t>Extrapolation of immunogenicity data is </a:t>
            </a:r>
            <a:r>
              <a:rPr lang="en-US" b="1" dirty="0">
                <a:solidFill>
                  <a:srgbClr val="C00000"/>
                </a:solidFill>
                <a:highlight>
                  <a:srgbClr val="FFFF00"/>
                </a:highlight>
              </a:rPr>
              <a:t>not automatic</a:t>
            </a:r>
            <a:r>
              <a:rPr lang="en-US" dirty="0"/>
              <a:t>, as it </a:t>
            </a:r>
            <a:r>
              <a:rPr lang="en-US" b="1" dirty="0">
                <a:solidFill>
                  <a:srgbClr val="C00000"/>
                </a:solidFill>
              </a:rPr>
              <a:t>always</a:t>
            </a:r>
            <a:r>
              <a:rPr lang="en-US" dirty="0"/>
              <a:t> requires </a:t>
            </a:r>
            <a:r>
              <a:rPr lang="en-US" b="1" dirty="0">
                <a:solidFill>
                  <a:srgbClr val="00B050"/>
                </a:solidFill>
                <a:highlight>
                  <a:srgbClr val="FFFF00"/>
                </a:highlight>
              </a:rPr>
              <a:t>justification</a:t>
            </a:r>
            <a:r>
              <a:rPr lang="en-US" dirty="0">
                <a:highlight>
                  <a:srgbClr val="FFFF00"/>
                </a:highlight>
              </a:rPr>
              <a:t>.</a:t>
            </a:r>
          </a:p>
          <a:p>
            <a:pPr marL="0" indent="0" algn="just">
              <a:buNone/>
            </a:pPr>
            <a:r>
              <a:rPr lang="en-US" dirty="0"/>
              <a:t>This is </a:t>
            </a:r>
            <a:r>
              <a:rPr lang="en-US" b="1" dirty="0">
                <a:solidFill>
                  <a:srgbClr val="00B050"/>
                </a:solidFill>
              </a:rPr>
              <a:t>because</a:t>
            </a:r>
            <a:r>
              <a:rPr lang="en-US" dirty="0"/>
              <a:t> immunogenicity is determined by </a:t>
            </a:r>
            <a:r>
              <a:rPr lang="en-US" b="1" dirty="0">
                <a:solidFill>
                  <a:srgbClr val="C00000"/>
                </a:solidFill>
                <a:highlight>
                  <a:srgbClr val="FFFF00"/>
                </a:highlight>
              </a:rPr>
              <a:t>more</a:t>
            </a:r>
            <a:r>
              <a:rPr lang="en-US" dirty="0">
                <a:highlight>
                  <a:srgbClr val="FFFF00"/>
                </a:highlight>
              </a:rPr>
              <a:t> </a:t>
            </a:r>
            <a:r>
              <a:rPr lang="en-US" b="1" dirty="0">
                <a:solidFill>
                  <a:srgbClr val="00B050"/>
                </a:solidFill>
                <a:highlight>
                  <a:srgbClr val="FFFF00"/>
                </a:highlight>
              </a:rPr>
              <a:t>than</a:t>
            </a:r>
            <a:r>
              <a:rPr lang="en-US" dirty="0">
                <a:highlight>
                  <a:srgbClr val="FFFF00"/>
                </a:highlight>
              </a:rPr>
              <a:t> </a:t>
            </a:r>
            <a:r>
              <a:rPr lang="en-US" b="1" dirty="0">
                <a:solidFill>
                  <a:srgbClr val="C00000"/>
                </a:solidFill>
                <a:highlight>
                  <a:srgbClr val="FFFF00"/>
                </a:highlight>
              </a:rPr>
              <a:t>product-related</a:t>
            </a:r>
            <a:r>
              <a:rPr lang="en-US" dirty="0">
                <a:highlight>
                  <a:srgbClr val="FFFF00"/>
                </a:highlight>
              </a:rPr>
              <a:t> </a:t>
            </a:r>
            <a:r>
              <a:rPr lang="en-US" b="1" dirty="0">
                <a:solidFill>
                  <a:srgbClr val="00B050"/>
                </a:solidFill>
                <a:highlight>
                  <a:srgbClr val="FFFF00"/>
                </a:highlight>
              </a:rPr>
              <a:t>characteristics</a:t>
            </a:r>
            <a:r>
              <a:rPr lang="en-US" dirty="0">
                <a:highlight>
                  <a:srgbClr val="FFFF00"/>
                </a:highlight>
              </a:rPr>
              <a:t>.</a:t>
            </a:r>
          </a:p>
          <a:p>
            <a:pPr marL="0" indent="0" algn="just">
              <a:buNone/>
            </a:pPr>
            <a:r>
              <a:rPr lang="en-US" dirty="0"/>
              <a:t>Factors relating to </a:t>
            </a:r>
            <a:r>
              <a:rPr lang="en-US" b="1" dirty="0">
                <a:solidFill>
                  <a:schemeClr val="accent2"/>
                </a:solidFill>
              </a:rPr>
              <a:t>patients</a:t>
            </a:r>
            <a:r>
              <a:rPr lang="en-US" dirty="0"/>
              <a:t> (</a:t>
            </a:r>
            <a:r>
              <a:rPr lang="en-US" b="1" dirty="0">
                <a:solidFill>
                  <a:schemeClr val="accent2"/>
                </a:solidFill>
              </a:rPr>
              <a:t>age</a:t>
            </a:r>
            <a:r>
              <a:rPr lang="en-US" dirty="0"/>
              <a:t>, </a:t>
            </a:r>
            <a:r>
              <a:rPr lang="en-US" b="1" dirty="0">
                <a:solidFill>
                  <a:schemeClr val="accent2"/>
                </a:solidFill>
              </a:rPr>
              <a:t>immune</a:t>
            </a:r>
            <a:r>
              <a:rPr lang="en-US" dirty="0"/>
              <a:t> status), </a:t>
            </a:r>
            <a:r>
              <a:rPr lang="en-US" b="1" dirty="0">
                <a:solidFill>
                  <a:srgbClr val="00B0F0"/>
                </a:solidFill>
              </a:rPr>
              <a:t>disease</a:t>
            </a:r>
            <a:r>
              <a:rPr lang="en-US" dirty="0"/>
              <a:t> (</a:t>
            </a:r>
            <a:r>
              <a:rPr lang="en-US" b="1" dirty="0">
                <a:solidFill>
                  <a:srgbClr val="00B0F0"/>
                </a:solidFill>
              </a:rPr>
              <a:t>comorbidities</a:t>
            </a:r>
            <a:r>
              <a:rPr lang="en-US" dirty="0"/>
              <a:t>, concomitant </a:t>
            </a:r>
            <a:r>
              <a:rPr lang="en-US" b="1" dirty="0">
                <a:solidFill>
                  <a:srgbClr val="00B0F0"/>
                </a:solidFill>
              </a:rPr>
              <a:t>treatments</a:t>
            </a:r>
            <a:r>
              <a:rPr lang="en-US" dirty="0"/>
              <a:t>) or </a:t>
            </a:r>
            <a:r>
              <a:rPr lang="en-US" b="1" dirty="0">
                <a:solidFill>
                  <a:srgbClr val="CC00CC"/>
                </a:solidFill>
              </a:rPr>
              <a:t>treatment-related</a:t>
            </a:r>
            <a:r>
              <a:rPr lang="en-US" dirty="0"/>
              <a:t> factors (</a:t>
            </a:r>
            <a:r>
              <a:rPr lang="en-US" b="1" dirty="0">
                <a:solidFill>
                  <a:srgbClr val="CC00CC"/>
                </a:solidFill>
              </a:rPr>
              <a:t>route</a:t>
            </a:r>
            <a:r>
              <a:rPr lang="en-US" dirty="0"/>
              <a:t> of administration, </a:t>
            </a:r>
            <a:r>
              <a:rPr lang="en-US" b="1" dirty="0">
                <a:solidFill>
                  <a:srgbClr val="CC00CC"/>
                </a:solidFill>
              </a:rPr>
              <a:t>length</a:t>
            </a:r>
            <a:r>
              <a:rPr lang="en-US" dirty="0"/>
              <a:t> of exposure) also have to be considered.</a:t>
            </a:r>
            <a:endParaRPr lang="en-CA"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68</a:t>
            </a:fld>
            <a:endParaRPr lang="en-CA"/>
          </a:p>
        </p:txBody>
      </p:sp>
    </p:spTree>
    <p:extLst>
      <p:ext uri="{BB962C8B-B14F-4D97-AF65-F5344CB8AC3E}">
        <p14:creationId xmlns:p14="http://schemas.microsoft.com/office/powerpoint/2010/main" val="42465824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Implications of the </a:t>
            </a:r>
            <a:r>
              <a:rPr lang="en-US" b="1" dirty="0">
                <a:solidFill>
                  <a:srgbClr val="C00000"/>
                </a:solidFill>
              </a:rPr>
              <a:t>availability</a:t>
            </a:r>
            <a:r>
              <a:rPr lang="en-US" b="1" dirty="0"/>
              <a:t> of biosimilars</a:t>
            </a:r>
            <a:endParaRPr lang="en-CA" dirty="0"/>
          </a:p>
        </p:txBody>
      </p:sp>
      <p:sp>
        <p:nvSpPr>
          <p:cNvPr id="5" name="Content Placeholder 4"/>
          <p:cNvSpPr>
            <a:spLocks noGrp="1"/>
          </p:cNvSpPr>
          <p:nvPr>
            <p:ph idx="1"/>
          </p:nvPr>
        </p:nvSpPr>
        <p:spPr/>
        <p:txBody>
          <a:bodyPr>
            <a:normAutofit fontScale="77500" lnSpcReduction="20000"/>
          </a:bodyPr>
          <a:lstStyle/>
          <a:p>
            <a:pPr marL="0" indent="0" algn="just">
              <a:lnSpc>
                <a:spcPct val="120000"/>
              </a:lnSpc>
              <a:buNone/>
            </a:pPr>
            <a:r>
              <a:rPr lang="en-US" dirty="0"/>
              <a:t>Once the </a:t>
            </a:r>
            <a:r>
              <a:rPr lang="en-US" b="1" dirty="0">
                <a:solidFill>
                  <a:srgbClr val="00B050"/>
                </a:solidFill>
              </a:rPr>
              <a:t>period</a:t>
            </a:r>
            <a:r>
              <a:rPr lang="en-US" dirty="0"/>
              <a:t> of </a:t>
            </a:r>
            <a:r>
              <a:rPr lang="en-US" b="1" dirty="0">
                <a:solidFill>
                  <a:srgbClr val="00B050"/>
                </a:solidFill>
              </a:rPr>
              <a:t>market</a:t>
            </a:r>
            <a:r>
              <a:rPr lang="en-US" dirty="0"/>
              <a:t> </a:t>
            </a:r>
            <a:r>
              <a:rPr lang="en-US" b="1" dirty="0">
                <a:solidFill>
                  <a:srgbClr val="00B050"/>
                </a:solidFill>
              </a:rPr>
              <a:t>protection</a:t>
            </a:r>
            <a:r>
              <a:rPr lang="en-US" dirty="0"/>
              <a:t> of the </a:t>
            </a:r>
            <a:r>
              <a:rPr lang="en-US" b="1" dirty="0">
                <a:solidFill>
                  <a:srgbClr val="00B050"/>
                </a:solidFill>
              </a:rPr>
              <a:t>reference</a:t>
            </a:r>
            <a:r>
              <a:rPr lang="en-US" dirty="0"/>
              <a:t> medicine </a:t>
            </a:r>
            <a:r>
              <a:rPr lang="en-US" b="1" dirty="0">
                <a:solidFill>
                  <a:srgbClr val="00B050"/>
                </a:solidFill>
              </a:rPr>
              <a:t>expires</a:t>
            </a:r>
            <a:r>
              <a:rPr lang="en-US" dirty="0"/>
              <a:t> (usually </a:t>
            </a:r>
            <a:r>
              <a:rPr lang="en-US" b="1" dirty="0">
                <a:solidFill>
                  <a:srgbClr val="0000FF"/>
                </a:solidFill>
              </a:rPr>
              <a:t>10 years</a:t>
            </a:r>
            <a:r>
              <a:rPr lang="en-US" dirty="0"/>
              <a:t>), companies can market approved </a:t>
            </a:r>
            <a:r>
              <a:rPr lang="en-US" b="1" dirty="0">
                <a:solidFill>
                  <a:srgbClr val="00B050"/>
                </a:solidFill>
              </a:rPr>
              <a:t>biosimilars</a:t>
            </a:r>
            <a:r>
              <a:rPr lang="en-US" dirty="0"/>
              <a:t>. In general, it is expected that biosimilars will be introduced to the market at a </a:t>
            </a:r>
            <a:r>
              <a:rPr lang="en-US" b="1" dirty="0">
                <a:solidFill>
                  <a:srgbClr val="00B050"/>
                </a:solidFill>
              </a:rPr>
              <a:t>lower</a:t>
            </a:r>
            <a:r>
              <a:rPr lang="en-US" dirty="0"/>
              <a:t> </a:t>
            </a:r>
            <a:r>
              <a:rPr lang="en-US" b="1" dirty="0">
                <a:solidFill>
                  <a:srgbClr val="00B050"/>
                </a:solidFill>
              </a:rPr>
              <a:t>price</a:t>
            </a:r>
            <a:r>
              <a:rPr lang="en-US" dirty="0"/>
              <a:t> than their reference medicine. Thus, they are expected to be </a:t>
            </a:r>
            <a:r>
              <a:rPr lang="en-US" b="1" dirty="0">
                <a:solidFill>
                  <a:srgbClr val="C00000"/>
                </a:solidFill>
                <a:highlight>
                  <a:srgbClr val="FFFF00"/>
                </a:highlight>
              </a:rPr>
              <a:t>less costly </a:t>
            </a:r>
            <a:r>
              <a:rPr lang="en-US" dirty="0"/>
              <a:t>for healthcare systems. </a:t>
            </a:r>
          </a:p>
          <a:p>
            <a:pPr marL="0" indent="0" algn="just">
              <a:lnSpc>
                <a:spcPct val="120000"/>
              </a:lnSpc>
              <a:buNone/>
            </a:pPr>
            <a:r>
              <a:rPr lang="en-US" dirty="0"/>
              <a:t>This is partly due to a tailored development program that builds on scientific knowledge gained with the reference medicine and so </a:t>
            </a:r>
            <a:r>
              <a:rPr lang="en-US" b="1" dirty="0">
                <a:solidFill>
                  <a:srgbClr val="00B050"/>
                </a:solidFill>
              </a:rPr>
              <a:t>avoids unnecessary </a:t>
            </a:r>
            <a:r>
              <a:rPr lang="en-US" dirty="0"/>
              <a:t>repetition of </a:t>
            </a:r>
            <a:r>
              <a:rPr lang="en-US" b="1" dirty="0">
                <a:solidFill>
                  <a:srgbClr val="00B050"/>
                </a:solidFill>
                <a:highlight>
                  <a:srgbClr val="FFFF00"/>
                </a:highlight>
              </a:rPr>
              <a:t>non-clinical </a:t>
            </a:r>
            <a:r>
              <a:rPr lang="en-US" dirty="0">
                <a:highlight>
                  <a:srgbClr val="FFFF00"/>
                </a:highlight>
              </a:rPr>
              <a:t>and </a:t>
            </a:r>
            <a:r>
              <a:rPr lang="en-US" b="1" dirty="0">
                <a:solidFill>
                  <a:srgbClr val="00B050"/>
                </a:solidFill>
                <a:highlight>
                  <a:srgbClr val="FFFF00"/>
                </a:highlight>
              </a:rPr>
              <a:t>clinical studies</a:t>
            </a:r>
            <a:r>
              <a:rPr lang="en-US" dirty="0"/>
              <a:t>. It can also be due to increased market </a:t>
            </a:r>
            <a:r>
              <a:rPr lang="en-US" b="1" dirty="0">
                <a:solidFill>
                  <a:srgbClr val="00B050"/>
                </a:solidFill>
                <a:highlight>
                  <a:srgbClr val="FFFF00"/>
                </a:highlight>
              </a:rPr>
              <a:t>competition</a:t>
            </a:r>
            <a:r>
              <a:rPr lang="en-US" dirty="0"/>
              <a:t>.</a:t>
            </a:r>
          </a:p>
          <a:p>
            <a:pPr marL="0" indent="0" algn="just">
              <a:lnSpc>
                <a:spcPct val="120000"/>
              </a:lnSpc>
              <a:buNone/>
            </a:pPr>
            <a:r>
              <a:rPr lang="en-US" dirty="0"/>
              <a:t>The experience over the past 15 years indicates that biosimilar </a:t>
            </a:r>
            <a:r>
              <a:rPr lang="en-US" b="1" dirty="0">
                <a:solidFill>
                  <a:srgbClr val="00B050"/>
                </a:solidFill>
              </a:rPr>
              <a:t>competition</a:t>
            </a:r>
            <a:r>
              <a:rPr lang="en-US" dirty="0"/>
              <a:t> can offer advantages to healthcare systems, as having more treatment </a:t>
            </a:r>
            <a:r>
              <a:rPr lang="en-US" b="1" dirty="0">
                <a:solidFill>
                  <a:srgbClr val="00B050"/>
                </a:solidFill>
                <a:highlight>
                  <a:srgbClr val="FFFF00"/>
                </a:highlight>
              </a:rPr>
              <a:t>alternatives</a:t>
            </a:r>
            <a:r>
              <a:rPr lang="en-US" dirty="0"/>
              <a:t> available is expected to improve patients’ </a:t>
            </a:r>
            <a:r>
              <a:rPr lang="en-US" b="1" dirty="0">
                <a:solidFill>
                  <a:srgbClr val="00B050"/>
                </a:solidFill>
                <a:highlight>
                  <a:srgbClr val="FFFF00"/>
                </a:highlight>
              </a:rPr>
              <a:t>access</a:t>
            </a:r>
            <a:r>
              <a:rPr lang="en-US" dirty="0"/>
              <a:t> to biological medicines with proven pharmaceutical </a:t>
            </a:r>
            <a:r>
              <a:rPr lang="en-US" b="1" dirty="0">
                <a:solidFill>
                  <a:srgbClr val="00B050"/>
                </a:solidFill>
                <a:highlight>
                  <a:srgbClr val="FFFF00"/>
                </a:highlight>
              </a:rPr>
              <a:t>quality</a:t>
            </a:r>
            <a:r>
              <a:rPr lang="en-US" sz="2200" b="1" dirty="0">
                <a:solidFill>
                  <a:srgbClr val="00B050"/>
                </a:solidFill>
              </a:rPr>
              <a:t>.</a:t>
            </a:r>
            <a:endParaRPr lang="en-CA" b="1" dirty="0">
              <a:solidFill>
                <a:srgbClr val="00B050"/>
              </a:solidFill>
            </a:endParaRPr>
          </a:p>
        </p:txBody>
      </p:sp>
      <p:sp>
        <p:nvSpPr>
          <p:cNvPr id="2" name="Footer Placeholder 1"/>
          <p:cNvSpPr>
            <a:spLocks noGrp="1"/>
          </p:cNvSpPr>
          <p:nvPr>
            <p:ph type="ftr" sz="quarter" idx="11"/>
          </p:nvPr>
        </p:nvSpPr>
        <p:spPr/>
        <p:txBody>
          <a:bodyPr/>
          <a:lstStyle/>
          <a:p>
            <a:r>
              <a:rPr lang="en-CA"/>
              <a:t>Dr. Negar Mottaghi-Dastjerdi, Pharm D, PhD</a:t>
            </a:r>
          </a:p>
        </p:txBody>
      </p:sp>
      <p:sp>
        <p:nvSpPr>
          <p:cNvPr id="3" name="Slide Number Placeholder 2"/>
          <p:cNvSpPr>
            <a:spLocks noGrp="1"/>
          </p:cNvSpPr>
          <p:nvPr>
            <p:ph type="sldNum" sz="quarter" idx="12"/>
          </p:nvPr>
        </p:nvSpPr>
        <p:spPr/>
        <p:txBody>
          <a:bodyPr/>
          <a:lstStyle/>
          <a:p>
            <a:fld id="{45818337-B003-45D9-A91B-09DFFE400974}" type="slidenum">
              <a:rPr lang="en-CA" smtClean="0"/>
              <a:t>69</a:t>
            </a:fld>
            <a:endParaRPr lang="en-CA"/>
          </a:p>
        </p:txBody>
      </p:sp>
    </p:spTree>
    <p:extLst>
      <p:ext uri="{BB962C8B-B14F-4D97-AF65-F5344CB8AC3E}">
        <p14:creationId xmlns:p14="http://schemas.microsoft.com/office/powerpoint/2010/main" val="2859296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dirty="0">
                <a:solidFill>
                  <a:srgbClr val="C00000"/>
                </a:solidFill>
              </a:rPr>
              <a:t>Biosimilar</a:t>
            </a:r>
            <a:r>
              <a:rPr lang="en-US" dirty="0"/>
              <a:t> medicines</a:t>
            </a:r>
            <a:endParaRPr lang="en-CA" dirty="0"/>
          </a:p>
        </p:txBody>
      </p:sp>
      <p:sp>
        <p:nvSpPr>
          <p:cNvPr id="7" name="Content Placeholder 6"/>
          <p:cNvSpPr>
            <a:spLocks noGrp="1"/>
          </p:cNvSpPr>
          <p:nvPr>
            <p:ph idx="1"/>
          </p:nvPr>
        </p:nvSpPr>
        <p:spPr/>
        <p:txBody>
          <a:bodyPr/>
          <a:lstStyle/>
          <a:p>
            <a:pPr marL="0" indent="0" algn="just">
              <a:lnSpc>
                <a:spcPct val="100000"/>
              </a:lnSpc>
              <a:buNone/>
            </a:pPr>
            <a:r>
              <a:rPr lang="en-US" dirty="0"/>
              <a:t>A biosimilar medicine (‘</a:t>
            </a:r>
            <a:r>
              <a:rPr lang="en-US" b="1" dirty="0">
                <a:solidFill>
                  <a:srgbClr val="00B050"/>
                </a:solidFill>
              </a:rPr>
              <a:t>biosimilar</a:t>
            </a:r>
            <a:r>
              <a:rPr lang="en-US" dirty="0"/>
              <a:t>’) is a medicine </a:t>
            </a:r>
            <a:r>
              <a:rPr lang="en-US" b="1" dirty="0">
                <a:solidFill>
                  <a:srgbClr val="00B050"/>
                </a:solidFill>
              </a:rPr>
              <a:t>highly</a:t>
            </a:r>
            <a:r>
              <a:rPr lang="en-US" dirty="0"/>
              <a:t> </a:t>
            </a:r>
            <a:r>
              <a:rPr lang="en-US" b="1" dirty="0">
                <a:solidFill>
                  <a:srgbClr val="00B050"/>
                </a:solidFill>
              </a:rPr>
              <a:t>similar</a:t>
            </a:r>
            <a:r>
              <a:rPr lang="en-US" dirty="0"/>
              <a:t> to another biological medicine </a:t>
            </a:r>
            <a:r>
              <a:rPr lang="en-US" b="1" dirty="0">
                <a:solidFill>
                  <a:srgbClr val="00B050"/>
                </a:solidFill>
              </a:rPr>
              <a:t>already</a:t>
            </a:r>
            <a:r>
              <a:rPr lang="en-US" dirty="0"/>
              <a:t> </a:t>
            </a:r>
            <a:r>
              <a:rPr lang="en-US" b="1" dirty="0">
                <a:solidFill>
                  <a:srgbClr val="00B050"/>
                </a:solidFill>
              </a:rPr>
              <a:t>marketed</a:t>
            </a:r>
            <a:r>
              <a:rPr lang="en-US" dirty="0"/>
              <a:t> in the EU, FDA, etc. (the so-called ‘</a:t>
            </a:r>
            <a:r>
              <a:rPr lang="en-US" b="1" dirty="0">
                <a:solidFill>
                  <a:srgbClr val="00B050"/>
                </a:solidFill>
              </a:rPr>
              <a:t>reference</a:t>
            </a:r>
            <a:r>
              <a:rPr lang="en-US" dirty="0"/>
              <a:t> medicine’). </a:t>
            </a:r>
          </a:p>
          <a:p>
            <a:pPr marL="0" indent="0" algn="just">
              <a:lnSpc>
                <a:spcPct val="100000"/>
              </a:lnSpc>
              <a:buNone/>
            </a:pPr>
            <a:endParaRPr lang="en-US" dirty="0"/>
          </a:p>
          <a:p>
            <a:pPr marL="0" indent="0" algn="just">
              <a:lnSpc>
                <a:spcPct val="100000"/>
              </a:lnSpc>
              <a:buNone/>
            </a:pPr>
            <a:r>
              <a:rPr lang="en-US" dirty="0"/>
              <a:t>Companies can </a:t>
            </a:r>
            <a:r>
              <a:rPr lang="en-US" b="1" dirty="0">
                <a:solidFill>
                  <a:srgbClr val="00B050"/>
                </a:solidFill>
              </a:rPr>
              <a:t>market</a:t>
            </a:r>
            <a:r>
              <a:rPr lang="en-US" dirty="0"/>
              <a:t> approved </a:t>
            </a:r>
            <a:r>
              <a:rPr lang="en-US" b="1" dirty="0">
                <a:solidFill>
                  <a:srgbClr val="00B050"/>
                </a:solidFill>
              </a:rPr>
              <a:t>biosimilars</a:t>
            </a:r>
            <a:r>
              <a:rPr lang="en-US" dirty="0"/>
              <a:t> once the </a:t>
            </a:r>
            <a:r>
              <a:rPr lang="en-US" b="1" dirty="0">
                <a:solidFill>
                  <a:srgbClr val="00B050"/>
                </a:solidFill>
              </a:rPr>
              <a:t>period</a:t>
            </a:r>
            <a:r>
              <a:rPr lang="en-US" dirty="0"/>
              <a:t> of </a:t>
            </a:r>
            <a:r>
              <a:rPr lang="en-US" b="1" dirty="0">
                <a:solidFill>
                  <a:srgbClr val="00B050"/>
                </a:solidFill>
              </a:rPr>
              <a:t>market</a:t>
            </a:r>
            <a:r>
              <a:rPr lang="en-US" dirty="0"/>
              <a:t> </a:t>
            </a:r>
            <a:r>
              <a:rPr lang="en-US" b="1" dirty="0">
                <a:solidFill>
                  <a:srgbClr val="00B050"/>
                </a:solidFill>
              </a:rPr>
              <a:t>protection</a:t>
            </a:r>
            <a:r>
              <a:rPr lang="en-US" dirty="0"/>
              <a:t> of the </a:t>
            </a:r>
            <a:r>
              <a:rPr lang="en-US" b="1" dirty="0">
                <a:solidFill>
                  <a:srgbClr val="00B050"/>
                </a:solidFill>
              </a:rPr>
              <a:t>reference</a:t>
            </a:r>
            <a:r>
              <a:rPr lang="en-US" dirty="0"/>
              <a:t> medicine </a:t>
            </a:r>
            <a:r>
              <a:rPr lang="en-US" b="1" dirty="0">
                <a:solidFill>
                  <a:srgbClr val="C00000"/>
                </a:solidFill>
              </a:rPr>
              <a:t>expires</a:t>
            </a:r>
            <a:r>
              <a:rPr lang="en-US" dirty="0"/>
              <a:t> (after </a:t>
            </a:r>
            <a:r>
              <a:rPr lang="en-US" b="1" dirty="0">
                <a:solidFill>
                  <a:srgbClr val="FF0000"/>
                </a:solidFill>
              </a:rPr>
              <a:t>10</a:t>
            </a:r>
            <a:r>
              <a:rPr lang="en-US" dirty="0"/>
              <a:t> years).</a:t>
            </a:r>
            <a:endParaRPr lang="en-CA"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7</a:t>
            </a:fld>
            <a:endParaRPr lang="en-CA"/>
          </a:p>
        </p:txBody>
      </p:sp>
    </p:spTree>
    <p:extLst>
      <p:ext uri="{BB962C8B-B14F-4D97-AF65-F5344CB8AC3E}">
        <p14:creationId xmlns:p14="http://schemas.microsoft.com/office/powerpoint/2010/main" val="1905446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C00000"/>
                </a:solidFill>
              </a:rPr>
              <a:t>Interchangeability</a:t>
            </a:r>
            <a:r>
              <a:rPr lang="en-US" b="1" dirty="0"/>
              <a:t>, </a:t>
            </a:r>
            <a:r>
              <a:rPr lang="en-US" b="1" dirty="0">
                <a:solidFill>
                  <a:srgbClr val="C00000"/>
                </a:solidFill>
              </a:rPr>
              <a:t>switching,</a:t>
            </a:r>
            <a:r>
              <a:rPr lang="en-US" b="1" dirty="0"/>
              <a:t> and </a:t>
            </a:r>
            <a:r>
              <a:rPr lang="en-US" b="1" dirty="0">
                <a:solidFill>
                  <a:srgbClr val="C00000"/>
                </a:solidFill>
              </a:rPr>
              <a:t>substitution</a:t>
            </a:r>
            <a:endParaRPr lang="en-CA" dirty="0">
              <a:solidFill>
                <a:srgbClr val="C00000"/>
              </a:solidFill>
            </a:endParaRPr>
          </a:p>
        </p:txBody>
      </p:sp>
      <p:sp>
        <p:nvSpPr>
          <p:cNvPr id="7" name="Content Placeholder 6"/>
          <p:cNvSpPr>
            <a:spLocks noGrp="1"/>
          </p:cNvSpPr>
          <p:nvPr>
            <p:ph idx="1"/>
          </p:nvPr>
        </p:nvSpPr>
        <p:spPr>
          <a:xfrm>
            <a:off x="838200" y="1537758"/>
            <a:ext cx="10515600" cy="4351338"/>
          </a:xfrm>
        </p:spPr>
        <p:txBody>
          <a:bodyPr>
            <a:noAutofit/>
          </a:bodyPr>
          <a:lstStyle/>
          <a:p>
            <a:pPr marL="0" indent="0" algn="just">
              <a:lnSpc>
                <a:spcPct val="110000"/>
              </a:lnSpc>
              <a:buNone/>
            </a:pPr>
            <a:r>
              <a:rPr lang="en-US" sz="2400" dirty="0"/>
              <a:t>In the context of biosimilars and reference medicines, it is important for healthcare professionals to be aware of the terminology to refer to interchangeability and substitution practices in the EU.</a:t>
            </a:r>
          </a:p>
          <a:p>
            <a:pPr algn="just">
              <a:lnSpc>
                <a:spcPct val="110000"/>
              </a:lnSpc>
            </a:pPr>
            <a:r>
              <a:rPr lang="en-US" sz="2400" b="1" dirty="0"/>
              <a:t>Interchangeability </a:t>
            </a:r>
            <a:r>
              <a:rPr lang="en-US" sz="2400" dirty="0"/>
              <a:t>refers to the possibility of </a:t>
            </a:r>
            <a:r>
              <a:rPr lang="en-US" sz="2400" b="1" dirty="0">
                <a:solidFill>
                  <a:srgbClr val="00B050"/>
                </a:solidFill>
              </a:rPr>
              <a:t>exchanging</a:t>
            </a:r>
            <a:r>
              <a:rPr lang="en-US" sz="2400" dirty="0"/>
              <a:t> one medicine for another medicine that is expected to have the same clinical effect. This could mean </a:t>
            </a:r>
            <a:r>
              <a:rPr lang="en-US" sz="2400" b="1" dirty="0">
                <a:solidFill>
                  <a:srgbClr val="00B050"/>
                </a:solidFill>
              </a:rPr>
              <a:t>replacing</a:t>
            </a:r>
            <a:r>
              <a:rPr lang="en-US" sz="2400" dirty="0"/>
              <a:t> a </a:t>
            </a:r>
            <a:r>
              <a:rPr lang="en-US" sz="2400" b="1" dirty="0">
                <a:solidFill>
                  <a:srgbClr val="00B050"/>
                </a:solidFill>
              </a:rPr>
              <a:t>reference</a:t>
            </a:r>
            <a:r>
              <a:rPr lang="en-US" sz="2400" dirty="0"/>
              <a:t> product with a </a:t>
            </a:r>
            <a:r>
              <a:rPr lang="en-US" sz="2400" b="1" dirty="0">
                <a:solidFill>
                  <a:srgbClr val="00B050"/>
                </a:solidFill>
              </a:rPr>
              <a:t>biosimilar</a:t>
            </a:r>
            <a:r>
              <a:rPr lang="en-US" sz="2400" dirty="0"/>
              <a:t> (or </a:t>
            </a:r>
            <a:r>
              <a:rPr lang="en-US" sz="2400" b="1" dirty="0">
                <a:solidFill>
                  <a:srgbClr val="00B050"/>
                </a:solidFill>
              </a:rPr>
              <a:t>vice versa</a:t>
            </a:r>
            <a:r>
              <a:rPr lang="en-US" sz="2400" dirty="0"/>
              <a:t>) or </a:t>
            </a:r>
            <a:r>
              <a:rPr lang="en-US" sz="2400" b="1" dirty="0">
                <a:solidFill>
                  <a:srgbClr val="00B050"/>
                </a:solidFill>
              </a:rPr>
              <a:t>replacing</a:t>
            </a:r>
            <a:r>
              <a:rPr lang="en-US" sz="2400" dirty="0"/>
              <a:t> one </a:t>
            </a:r>
            <a:r>
              <a:rPr lang="en-US" sz="2400" b="1" dirty="0">
                <a:solidFill>
                  <a:srgbClr val="00B050"/>
                </a:solidFill>
              </a:rPr>
              <a:t>biosimilar</a:t>
            </a:r>
            <a:r>
              <a:rPr lang="en-US" sz="2400" dirty="0"/>
              <a:t> with </a:t>
            </a:r>
            <a:r>
              <a:rPr lang="en-US" sz="2400" b="1" dirty="0">
                <a:solidFill>
                  <a:srgbClr val="00B050"/>
                </a:solidFill>
              </a:rPr>
              <a:t>another</a:t>
            </a:r>
            <a:r>
              <a:rPr lang="en-US" sz="2400" dirty="0"/>
              <a:t>. Replacement can be done by:</a:t>
            </a:r>
          </a:p>
          <a:p>
            <a:pPr lvl="1" algn="just">
              <a:lnSpc>
                <a:spcPct val="110000"/>
              </a:lnSpc>
            </a:pPr>
            <a:r>
              <a:rPr lang="en-US" sz="2000" b="1" dirty="0">
                <a:solidFill>
                  <a:srgbClr val="CC00CC"/>
                </a:solidFill>
              </a:rPr>
              <a:t>Switching</a:t>
            </a:r>
            <a:r>
              <a:rPr lang="en-US" sz="2000" dirty="0"/>
              <a:t>, which is when the </a:t>
            </a:r>
            <a:r>
              <a:rPr lang="en-US" sz="2000" b="1" dirty="0">
                <a:solidFill>
                  <a:srgbClr val="CC00CC"/>
                </a:solidFill>
              </a:rPr>
              <a:t>prescriber</a:t>
            </a:r>
            <a:r>
              <a:rPr lang="en-US" sz="2000" dirty="0"/>
              <a:t> </a:t>
            </a:r>
            <a:r>
              <a:rPr lang="en-US" sz="2000" b="1" dirty="0">
                <a:solidFill>
                  <a:srgbClr val="CC00CC"/>
                </a:solidFill>
              </a:rPr>
              <a:t>decides</a:t>
            </a:r>
            <a:r>
              <a:rPr lang="en-US" sz="2000" dirty="0"/>
              <a:t> to </a:t>
            </a:r>
            <a:r>
              <a:rPr lang="en-US" sz="2000" b="1" dirty="0">
                <a:solidFill>
                  <a:srgbClr val="CC00CC"/>
                </a:solidFill>
              </a:rPr>
              <a:t>exchange</a:t>
            </a:r>
            <a:r>
              <a:rPr lang="en-US" sz="2000" dirty="0"/>
              <a:t> one medicine for another medicine with the same therapeutic intent.</a:t>
            </a:r>
          </a:p>
          <a:p>
            <a:pPr lvl="1" algn="just">
              <a:lnSpc>
                <a:spcPct val="110000"/>
              </a:lnSpc>
            </a:pPr>
            <a:r>
              <a:rPr lang="en-US" sz="2000" b="1" dirty="0">
                <a:solidFill>
                  <a:srgbClr val="FF6600"/>
                </a:solidFill>
              </a:rPr>
              <a:t>Substitution</a:t>
            </a:r>
            <a:r>
              <a:rPr lang="en-US" sz="2000" b="1" dirty="0"/>
              <a:t> </a:t>
            </a:r>
            <a:r>
              <a:rPr lang="en-US" sz="2000" dirty="0"/>
              <a:t>(</a:t>
            </a:r>
            <a:r>
              <a:rPr lang="en-US" b="1" u="sng" dirty="0">
                <a:solidFill>
                  <a:srgbClr val="C00000"/>
                </a:solidFill>
              </a:rPr>
              <a:t>automatic</a:t>
            </a:r>
            <a:r>
              <a:rPr lang="en-US" sz="2000" dirty="0"/>
              <a:t>), which is the practice of </a:t>
            </a:r>
            <a:r>
              <a:rPr lang="en-US" sz="2000" b="1" dirty="0">
                <a:solidFill>
                  <a:srgbClr val="FF6600"/>
                </a:solidFill>
              </a:rPr>
              <a:t>dispensing</a:t>
            </a:r>
            <a:r>
              <a:rPr lang="en-US" sz="2000" dirty="0"/>
              <a:t> one medicine </a:t>
            </a:r>
            <a:r>
              <a:rPr lang="en-US" sz="2000" b="1" dirty="0">
                <a:solidFill>
                  <a:srgbClr val="FF6600"/>
                </a:solidFill>
              </a:rPr>
              <a:t>instead</a:t>
            </a:r>
            <a:r>
              <a:rPr lang="en-US" sz="2000" dirty="0"/>
              <a:t> of another </a:t>
            </a:r>
            <a:r>
              <a:rPr lang="en-US" sz="2000" b="1" dirty="0">
                <a:solidFill>
                  <a:srgbClr val="FF6600"/>
                </a:solidFill>
              </a:rPr>
              <a:t>equivalent</a:t>
            </a:r>
            <a:r>
              <a:rPr lang="en-US" sz="2000" dirty="0"/>
              <a:t> and </a:t>
            </a:r>
            <a:r>
              <a:rPr lang="en-US" sz="2000" b="1" dirty="0">
                <a:solidFill>
                  <a:srgbClr val="FF6600"/>
                </a:solidFill>
              </a:rPr>
              <a:t>interchangeable</a:t>
            </a:r>
            <a:r>
              <a:rPr lang="en-US" sz="2000" dirty="0"/>
              <a:t> medicine at </a:t>
            </a:r>
            <a:r>
              <a:rPr lang="en-US" sz="2000" b="1" dirty="0">
                <a:solidFill>
                  <a:srgbClr val="FF6600"/>
                </a:solidFill>
              </a:rPr>
              <a:t>pharmacy</a:t>
            </a:r>
            <a:r>
              <a:rPr lang="en-US" sz="2000" dirty="0"/>
              <a:t> level </a:t>
            </a:r>
            <a:r>
              <a:rPr lang="en-US" sz="2000" b="1" u="sng" dirty="0">
                <a:solidFill>
                  <a:srgbClr val="C00000"/>
                </a:solidFill>
              </a:rPr>
              <a:t>without</a:t>
            </a:r>
            <a:r>
              <a:rPr lang="en-US" sz="2000" dirty="0"/>
              <a:t> </a:t>
            </a:r>
            <a:r>
              <a:rPr lang="en-US" sz="2000" b="1" dirty="0">
                <a:solidFill>
                  <a:srgbClr val="FF6600"/>
                </a:solidFill>
              </a:rPr>
              <a:t>consulting</a:t>
            </a:r>
            <a:r>
              <a:rPr lang="en-US" sz="2000" dirty="0"/>
              <a:t> the </a:t>
            </a:r>
            <a:r>
              <a:rPr lang="en-US" sz="2000" b="1" dirty="0">
                <a:solidFill>
                  <a:srgbClr val="FF6600"/>
                </a:solidFill>
              </a:rPr>
              <a:t>prescriber</a:t>
            </a:r>
            <a:r>
              <a:rPr lang="en-US" sz="2000" dirty="0"/>
              <a:t>.</a:t>
            </a:r>
            <a:endParaRPr lang="en-CA" sz="2000"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70</a:t>
            </a:fld>
            <a:endParaRPr lang="en-CA"/>
          </a:p>
        </p:txBody>
      </p:sp>
    </p:spTree>
    <p:extLst>
      <p:ext uri="{BB962C8B-B14F-4D97-AF65-F5344CB8AC3E}">
        <p14:creationId xmlns:p14="http://schemas.microsoft.com/office/powerpoint/2010/main" val="3730249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C00000"/>
                </a:solidFill>
              </a:rPr>
              <a:t>Features</a:t>
            </a:r>
            <a:r>
              <a:rPr lang="en-CA" dirty="0"/>
              <a:t> of biosimilars </a:t>
            </a:r>
          </a:p>
        </p:txBody>
      </p:sp>
      <p:sp>
        <p:nvSpPr>
          <p:cNvPr id="3" name="Content Placeholder 2"/>
          <p:cNvSpPr>
            <a:spLocks noGrp="1"/>
          </p:cNvSpPr>
          <p:nvPr>
            <p:ph idx="1"/>
          </p:nvPr>
        </p:nvSpPr>
        <p:spPr/>
        <p:txBody>
          <a:bodyPr>
            <a:normAutofit fontScale="92500" lnSpcReduction="10000"/>
          </a:bodyPr>
          <a:lstStyle/>
          <a:p>
            <a:pPr marL="0" indent="0" algn="just">
              <a:lnSpc>
                <a:spcPct val="110000"/>
              </a:lnSpc>
              <a:buNone/>
            </a:pPr>
            <a:r>
              <a:rPr lang="en-US" dirty="0"/>
              <a:t>Since biosimilars are </a:t>
            </a:r>
            <a:r>
              <a:rPr lang="en-US" b="1" dirty="0">
                <a:solidFill>
                  <a:srgbClr val="0070C0"/>
                </a:solidFill>
              </a:rPr>
              <a:t>a type of biological medicine</a:t>
            </a:r>
            <a:r>
              <a:rPr lang="en-US" dirty="0"/>
              <a:t>, all features pertinent to biological medicines apply. </a:t>
            </a:r>
          </a:p>
          <a:p>
            <a:pPr marL="0" indent="0" algn="just">
              <a:lnSpc>
                <a:spcPct val="110000"/>
              </a:lnSpc>
              <a:buNone/>
            </a:pPr>
            <a:r>
              <a:rPr lang="en-US" dirty="0"/>
              <a:t>Due to the </a:t>
            </a:r>
            <a:r>
              <a:rPr lang="en-US" b="1" dirty="0">
                <a:solidFill>
                  <a:srgbClr val="0070C0"/>
                </a:solidFill>
              </a:rPr>
              <a:t>natural</a:t>
            </a:r>
            <a:r>
              <a:rPr lang="en-US" dirty="0"/>
              <a:t> </a:t>
            </a:r>
            <a:r>
              <a:rPr lang="en-US" b="1" dirty="0">
                <a:solidFill>
                  <a:srgbClr val="0070C0"/>
                </a:solidFill>
              </a:rPr>
              <a:t>variability</a:t>
            </a:r>
            <a:r>
              <a:rPr lang="en-US" dirty="0"/>
              <a:t> of the biological source and to the </a:t>
            </a:r>
            <a:r>
              <a:rPr lang="en-US" b="1" dirty="0">
                <a:solidFill>
                  <a:srgbClr val="0070C0"/>
                </a:solidFill>
              </a:rPr>
              <a:t>manufacturing</a:t>
            </a:r>
            <a:r>
              <a:rPr lang="en-US" dirty="0"/>
              <a:t> </a:t>
            </a:r>
            <a:r>
              <a:rPr lang="en-US" b="1" dirty="0">
                <a:solidFill>
                  <a:srgbClr val="0070C0"/>
                </a:solidFill>
              </a:rPr>
              <a:t>process</a:t>
            </a:r>
            <a:r>
              <a:rPr lang="en-US" dirty="0"/>
              <a:t> </a:t>
            </a:r>
            <a:r>
              <a:rPr lang="en-US" b="1" dirty="0">
                <a:solidFill>
                  <a:srgbClr val="0070C0"/>
                </a:solidFill>
              </a:rPr>
              <a:t>unique</a:t>
            </a:r>
            <a:r>
              <a:rPr lang="en-US" dirty="0"/>
              <a:t> to each manufacturer, </a:t>
            </a:r>
            <a:r>
              <a:rPr lang="en-US" b="1" dirty="0">
                <a:solidFill>
                  <a:srgbClr val="C00000"/>
                </a:solidFill>
              </a:rPr>
              <a:t>minor</a:t>
            </a:r>
            <a:r>
              <a:rPr lang="en-US" dirty="0"/>
              <a:t> </a:t>
            </a:r>
            <a:r>
              <a:rPr lang="en-US" b="1" dirty="0">
                <a:solidFill>
                  <a:srgbClr val="C00000"/>
                </a:solidFill>
              </a:rPr>
              <a:t>differences</a:t>
            </a:r>
            <a:r>
              <a:rPr lang="en-US" dirty="0"/>
              <a:t> can occur between the biosimilar and its reference medicine. </a:t>
            </a:r>
          </a:p>
          <a:p>
            <a:pPr marL="0" indent="0" algn="just">
              <a:lnSpc>
                <a:spcPct val="110000"/>
              </a:lnSpc>
              <a:buNone/>
            </a:pPr>
            <a:r>
              <a:rPr lang="en-US" b="1" dirty="0">
                <a:solidFill>
                  <a:srgbClr val="0070C0"/>
                </a:solidFill>
              </a:rPr>
              <a:t>Strict</a:t>
            </a:r>
            <a:r>
              <a:rPr lang="en-US" dirty="0"/>
              <a:t> </a:t>
            </a:r>
            <a:r>
              <a:rPr lang="en-US" b="1" dirty="0">
                <a:solidFill>
                  <a:srgbClr val="0070C0"/>
                </a:solidFill>
              </a:rPr>
              <a:t>controls</a:t>
            </a:r>
            <a:r>
              <a:rPr lang="en-US" dirty="0"/>
              <a:t> are always in place </a:t>
            </a:r>
            <a:r>
              <a:rPr lang="en-US" b="1" dirty="0">
                <a:solidFill>
                  <a:srgbClr val="0070C0"/>
                </a:solidFill>
              </a:rPr>
              <a:t>during</a:t>
            </a:r>
            <a:r>
              <a:rPr lang="en-US" dirty="0"/>
              <a:t> </a:t>
            </a:r>
            <a:r>
              <a:rPr lang="en-US" b="1" dirty="0">
                <a:solidFill>
                  <a:srgbClr val="0070C0"/>
                </a:solidFill>
              </a:rPr>
              <a:t>manufacturing</a:t>
            </a:r>
            <a:r>
              <a:rPr lang="en-US" dirty="0"/>
              <a:t> to ensure that minor differences do </a:t>
            </a:r>
            <a:r>
              <a:rPr lang="en-US" b="1" dirty="0">
                <a:solidFill>
                  <a:srgbClr val="C00000"/>
                </a:solidFill>
              </a:rPr>
              <a:t>not</a:t>
            </a:r>
            <a:r>
              <a:rPr lang="en-US" dirty="0"/>
              <a:t> </a:t>
            </a:r>
            <a:r>
              <a:rPr lang="en-US" b="1" dirty="0">
                <a:solidFill>
                  <a:srgbClr val="0070C0"/>
                </a:solidFill>
              </a:rPr>
              <a:t>affect</a:t>
            </a:r>
            <a:r>
              <a:rPr lang="en-US" dirty="0"/>
              <a:t> the way the medicine </a:t>
            </a:r>
            <a:r>
              <a:rPr lang="en-US" b="1" dirty="0">
                <a:solidFill>
                  <a:srgbClr val="0070C0"/>
                </a:solidFill>
              </a:rPr>
              <a:t>works</a:t>
            </a:r>
            <a:r>
              <a:rPr lang="en-US" dirty="0"/>
              <a:t> or its </a:t>
            </a:r>
            <a:r>
              <a:rPr lang="en-US" b="1" dirty="0">
                <a:solidFill>
                  <a:srgbClr val="0070C0"/>
                </a:solidFill>
              </a:rPr>
              <a:t>safety</a:t>
            </a:r>
            <a:r>
              <a:rPr lang="en-US" dirty="0"/>
              <a:t>.</a:t>
            </a:r>
          </a:p>
          <a:p>
            <a:pPr marL="0" indent="0" algn="just">
              <a:lnSpc>
                <a:spcPct val="110000"/>
              </a:lnSpc>
              <a:buNone/>
            </a:pPr>
            <a:r>
              <a:rPr lang="en-US" dirty="0"/>
              <a:t>Thus, these differences are </a:t>
            </a:r>
            <a:r>
              <a:rPr lang="en-US" b="1" dirty="0">
                <a:solidFill>
                  <a:srgbClr val="C00000"/>
                </a:solidFill>
              </a:rPr>
              <a:t>not</a:t>
            </a:r>
            <a:r>
              <a:rPr lang="en-US" dirty="0"/>
              <a:t> </a:t>
            </a:r>
            <a:r>
              <a:rPr lang="en-US" b="1" dirty="0">
                <a:solidFill>
                  <a:srgbClr val="C00000"/>
                </a:solidFill>
              </a:rPr>
              <a:t>clinically</a:t>
            </a:r>
            <a:r>
              <a:rPr lang="en-US" dirty="0"/>
              <a:t> </a:t>
            </a:r>
            <a:r>
              <a:rPr lang="en-US" b="1" dirty="0">
                <a:solidFill>
                  <a:srgbClr val="C00000"/>
                </a:solidFill>
              </a:rPr>
              <a:t>meaningful</a:t>
            </a:r>
            <a:r>
              <a:rPr lang="en-US" dirty="0"/>
              <a:t> in terms of </a:t>
            </a:r>
            <a:r>
              <a:rPr lang="en-US" b="1" dirty="0">
                <a:solidFill>
                  <a:srgbClr val="0070C0"/>
                </a:solidFill>
              </a:rPr>
              <a:t>safety</a:t>
            </a:r>
            <a:r>
              <a:rPr lang="en-US" dirty="0"/>
              <a:t> or </a:t>
            </a:r>
            <a:r>
              <a:rPr lang="en-US" b="1" dirty="0">
                <a:solidFill>
                  <a:srgbClr val="0070C0"/>
                </a:solidFill>
              </a:rPr>
              <a:t>efficacy</a:t>
            </a:r>
            <a:r>
              <a:rPr lang="en-US" dirty="0"/>
              <a:t>.</a:t>
            </a:r>
            <a:endParaRPr lang="en-CA"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8</a:t>
            </a:fld>
            <a:endParaRPr lang="en-CA"/>
          </a:p>
        </p:txBody>
      </p:sp>
    </p:spTree>
    <p:extLst>
      <p:ext uri="{BB962C8B-B14F-4D97-AF65-F5344CB8AC3E}">
        <p14:creationId xmlns:p14="http://schemas.microsoft.com/office/powerpoint/2010/main" val="2216541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Example of </a:t>
            </a:r>
            <a:r>
              <a:rPr lang="en-US" b="1" dirty="0">
                <a:solidFill>
                  <a:srgbClr val="C00000"/>
                </a:solidFill>
              </a:rPr>
              <a:t>variability</a:t>
            </a:r>
            <a:r>
              <a:rPr lang="en-US" dirty="0"/>
              <a:t> between a biosimilar and the reference medicine</a:t>
            </a:r>
            <a:endParaRPr lang="en-CA" dirty="0"/>
          </a:p>
        </p:txBody>
      </p:sp>
      <p:sp>
        <p:nvSpPr>
          <p:cNvPr id="4" name="Footer Placeholder 3"/>
          <p:cNvSpPr>
            <a:spLocks noGrp="1"/>
          </p:cNvSpPr>
          <p:nvPr>
            <p:ph type="ftr" sz="quarter" idx="11"/>
          </p:nvPr>
        </p:nvSpPr>
        <p:spPr/>
        <p:txBody>
          <a:bodyPr/>
          <a:lstStyle/>
          <a:p>
            <a:r>
              <a:rPr lang="en-CA"/>
              <a:t>Dr. Negar Mottaghi-Dastjerdi, Pharm D, PhD</a:t>
            </a:r>
          </a:p>
        </p:txBody>
      </p:sp>
      <p:sp>
        <p:nvSpPr>
          <p:cNvPr id="5" name="Slide Number Placeholder 4"/>
          <p:cNvSpPr>
            <a:spLocks noGrp="1"/>
          </p:cNvSpPr>
          <p:nvPr>
            <p:ph type="sldNum" sz="quarter" idx="12"/>
          </p:nvPr>
        </p:nvSpPr>
        <p:spPr/>
        <p:txBody>
          <a:bodyPr/>
          <a:lstStyle/>
          <a:p>
            <a:fld id="{45818337-B003-45D9-A91B-09DFFE400974}" type="slidenum">
              <a:rPr lang="en-CA" smtClean="0"/>
              <a:t>9</a:t>
            </a:fld>
            <a:endParaRPr lang="en-CA"/>
          </a:p>
        </p:txBody>
      </p:sp>
      <p:pic>
        <p:nvPicPr>
          <p:cNvPr id="6" name="Picture 5"/>
          <p:cNvPicPr>
            <a:picLocks noChangeAspect="1"/>
          </p:cNvPicPr>
          <p:nvPr/>
        </p:nvPicPr>
        <p:blipFill>
          <a:blip r:embed="rId3"/>
          <a:stretch>
            <a:fillRect/>
          </a:stretch>
        </p:blipFill>
        <p:spPr>
          <a:xfrm>
            <a:off x="1761520" y="1880095"/>
            <a:ext cx="8668960" cy="4286848"/>
          </a:xfrm>
          <a:prstGeom prst="rect">
            <a:avLst/>
          </a:prstGeom>
        </p:spPr>
      </p:pic>
    </p:spTree>
    <p:extLst>
      <p:ext uri="{BB962C8B-B14F-4D97-AF65-F5344CB8AC3E}">
        <p14:creationId xmlns:p14="http://schemas.microsoft.com/office/powerpoint/2010/main" val="3187505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7412</Words>
  <Application>Microsoft Office PowerPoint</Application>
  <PresentationFormat>Widescreen</PresentationFormat>
  <Paragraphs>476</Paragraphs>
  <Slides>70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arial</vt:lpstr>
      <vt:lpstr>Calibri</vt:lpstr>
      <vt:lpstr>Calibri Light</vt:lpstr>
      <vt:lpstr>Office Theme</vt:lpstr>
      <vt:lpstr>Biosimilars</vt:lpstr>
      <vt:lpstr>Biosimilar</vt:lpstr>
      <vt:lpstr>Biological medicines: overview</vt:lpstr>
      <vt:lpstr>Key features of biological medicines </vt:lpstr>
      <vt:lpstr>Key features of biological medicines </vt:lpstr>
      <vt:lpstr>Example of variability between different batches of a biological medicine</vt:lpstr>
      <vt:lpstr>Biosimilar medicines</vt:lpstr>
      <vt:lpstr>Features of biosimilars </vt:lpstr>
      <vt:lpstr>Example of variability between a biosimilar and the reference medicine</vt:lpstr>
      <vt:lpstr>PowerPoint Presentation</vt:lpstr>
      <vt:lpstr>Biosimilar vs Reference </vt:lpstr>
      <vt:lpstr>PowerPoint Presentation</vt:lpstr>
      <vt:lpstr>PowerPoint Presentation</vt:lpstr>
      <vt:lpstr>Naming of biosimilars Ref: Nonproprietary Naming of Biological Products (FDA guideline) </vt:lpstr>
      <vt:lpstr>Why biosimilars are not considered generic medicines</vt:lpstr>
      <vt:lpstr>PowerPoint Presentation</vt:lpstr>
      <vt:lpstr>PowerPoint Presentation</vt:lpstr>
      <vt:lpstr>Development and approval of biosimilars in the world </vt:lpstr>
      <vt:lpstr>Comparison of the drug development programs in biosimilars vs traditional drugs</vt:lpstr>
      <vt:lpstr>Regulation of biosimilars worldwide </vt:lpstr>
      <vt:lpstr>EU contribution to the regulation of biosimilars worldwide</vt:lpstr>
      <vt:lpstr>A robust regulatory framework for biosimilars</vt:lpstr>
      <vt:lpstr>Process for approval of biosimilars in the EU</vt:lpstr>
      <vt:lpstr>Data requirements for approval:  a scientifically tailored package</vt:lpstr>
      <vt:lpstr>PowerPoint Presentation</vt:lpstr>
      <vt:lpstr>Data requirements for approval:  a scientifically tailored package</vt:lpstr>
      <vt:lpstr>PowerPoint Presentation</vt:lpstr>
      <vt:lpstr>Same pharmaceutical quality standards for all medicines</vt:lpstr>
      <vt:lpstr>The studies to prove pharmaceutical quality should provide detailed data on:</vt:lpstr>
      <vt:lpstr>Comparability studies:  the cornerstone of biosimilar development</vt:lpstr>
      <vt:lpstr>Comparability studies:  the cornerstone of biosimilar development</vt:lpstr>
      <vt:lpstr>Step 1 Comparative quality studies</vt:lpstr>
      <vt:lpstr>Step 2 Comparative non-clinical studies</vt:lpstr>
      <vt:lpstr>Step 3 Comparative clinical studies</vt:lpstr>
      <vt:lpstr>PowerPoint Presentation</vt:lpstr>
      <vt:lpstr>Approval of a biosimilar</vt:lpstr>
      <vt:lpstr>Comparability: a scientific principle routinely used after manufacturing changes to medicines on the market</vt:lpstr>
      <vt:lpstr>PowerPoint Presentation</vt:lpstr>
      <vt:lpstr>Summary of changes and their effects </vt:lpstr>
      <vt:lpstr>Comparative trials are designed to confirm biosimilarity and clinical performance</vt:lpstr>
      <vt:lpstr>Certain key aspects need to be considered for the design of comparative clinical trials:</vt:lpstr>
      <vt:lpstr>Certain key aspects need to be considered for the design of comparative clinical trials:</vt:lpstr>
      <vt:lpstr>Certain key aspects need to be considered for the design of comparative clinical trials:</vt:lpstr>
      <vt:lpstr>Certain key aspects need to be considered for the design of comparative clinical trials:</vt:lpstr>
      <vt:lpstr>PowerPoint Presentation</vt:lpstr>
      <vt:lpstr>PowerPoint Presentation</vt:lpstr>
      <vt:lpstr>PowerPoint Presentation</vt:lpstr>
      <vt:lpstr>Amount of DATA needed</vt:lpstr>
      <vt:lpstr>توسعه و تایید بیوسیمیلار در ایران</vt:lpstr>
      <vt:lpstr>انواع فراورده های بیولوژیک (مطابق با ضابطه ثبت در ایران)</vt:lpstr>
      <vt:lpstr>انواع فراورده های نوترکیب و آنتی بادیهای مونوکلونال  (مطابق با ضابطه ثبت در ایران)</vt:lpstr>
      <vt:lpstr>داروی برند اصلی یا  Original Brand  یا Innovator Brand (مطابق با ضابطه ثبت در ایران)</vt:lpstr>
      <vt:lpstr>داروی بیوسیمیلار  (مطابق با ضابطه ثبت در ایران)</vt:lpstr>
      <vt:lpstr>داروی بیوسیمیلار تولید داخل یا  Locally manufactured biosimilar (LMB)  (مطابق با ضابطه ثبت در ایران)</vt:lpstr>
      <vt:lpstr>Immunogenicity</vt:lpstr>
      <vt:lpstr>Key considerations on potential immunogenicity of biological medicines</vt:lpstr>
      <vt:lpstr>Key considerations on potential immunogenicity of biological medicines</vt:lpstr>
      <vt:lpstr>Key considerations on potential immunogenicity of biological medicines</vt:lpstr>
      <vt:lpstr>Key considerations on potential immunogenicity of biological medicines</vt:lpstr>
      <vt:lpstr>Immunogenicity data needed for approval of a biosimilar</vt:lpstr>
      <vt:lpstr>Immunogenicity data needed for approval of a biosimilar</vt:lpstr>
      <vt:lpstr>Extrapolation</vt:lpstr>
      <vt:lpstr>Criteria for extrapolation</vt:lpstr>
      <vt:lpstr>Criteria for extrapolation</vt:lpstr>
      <vt:lpstr>Criteria for extrapolation</vt:lpstr>
      <vt:lpstr>Criteria for extrapolation</vt:lpstr>
      <vt:lpstr>Criteria for extrapolation</vt:lpstr>
      <vt:lpstr>Criteria for extrapolation</vt:lpstr>
      <vt:lpstr>Implications of the availability of biosimilars</vt:lpstr>
      <vt:lpstr>Interchangeability, switching, and substitution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Vaccines (1)</dc:title>
  <dc:creator>Negar Mottaghi</dc:creator>
  <cp:lastModifiedBy>Negar Mottaghi</cp:lastModifiedBy>
  <cp:revision>1</cp:revision>
  <dcterms:created xsi:type="dcterms:W3CDTF">2020-09-10T03:56:40Z</dcterms:created>
  <dcterms:modified xsi:type="dcterms:W3CDTF">2022-10-13T18:33:25Z</dcterms:modified>
</cp:coreProperties>
</file>